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3" r:id="rId1"/>
    <p:sldMasterId id="2147483690" r:id="rId2"/>
  </p:sldMasterIdLst>
  <p:notesMasterIdLst>
    <p:notesMasterId r:id="rId22"/>
  </p:notesMasterIdLst>
  <p:handoutMasterIdLst>
    <p:handoutMasterId r:id="rId23"/>
  </p:handoutMasterIdLst>
  <p:sldIdLst>
    <p:sldId id="384" r:id="rId3"/>
    <p:sldId id="366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264" r:id="rId15"/>
    <p:sldId id="360" r:id="rId16"/>
    <p:sldId id="280" r:id="rId17"/>
    <p:sldId id="361" r:id="rId18"/>
    <p:sldId id="362" r:id="rId19"/>
    <p:sldId id="363" r:id="rId20"/>
    <p:sldId id="367" r:id="rId21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Pirulen Rg" panose="020F0502020204030204" pitchFamily="34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Source Sans Pro" panose="020B050303040302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B7E2"/>
    <a:srgbClr val="92D050"/>
    <a:srgbClr val="EA8132"/>
    <a:srgbClr val="697688"/>
    <a:srgbClr val="151D25"/>
    <a:srgbClr val="2D3E50"/>
    <a:srgbClr val="ED9451"/>
    <a:srgbClr val="30B493"/>
    <a:srgbClr val="B9D531"/>
    <a:srgbClr val="645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55" autoAdjust="0"/>
    <p:restoredTop sz="94993" autoAdjust="0"/>
  </p:normalViewPr>
  <p:slideViewPr>
    <p:cSldViewPr snapToGrid="0">
      <p:cViewPr varScale="1">
        <p:scale>
          <a:sx n="110" d="100"/>
          <a:sy n="110" d="100"/>
        </p:scale>
        <p:origin x="1176" y="16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27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B9ED5-74F3-4733-9841-8EAAECDEC7F6}" type="datetimeFigureOut">
              <a:rPr lang="en-US" smtClean="0"/>
              <a:t>8/25/23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A3741-C8ED-449C-AABB-8F2E4468B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576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A5B76-E671-4FA7-B910-D672E02DCA9B}" type="datetimeFigureOut">
              <a:rPr lang="en-US" smtClean="0"/>
              <a:t>8/25/23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7F4FC-79A8-4732-AA4D-4B60C59E9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8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59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94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0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64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67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13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7F4FC-79A8-4732-AA4D-4B60C59E9A9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2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05260" y="6478321"/>
            <a:ext cx="462280" cy="274324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4EF145-5267-4F42-9B3C-9DB985BD89C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8961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3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662275" y="1911932"/>
            <a:ext cx="4303059" cy="3536563"/>
            <a:chOff x="6799058" y="1820082"/>
            <a:chExt cx="4029484" cy="3311721"/>
          </a:xfrm>
        </p:grpSpPr>
        <p:sp>
          <p:nvSpPr>
            <p:cNvPr id="10" name="Rectangle 9"/>
            <p:cNvSpPr/>
            <p:nvPr/>
          </p:nvSpPr>
          <p:spPr>
            <a:xfrm>
              <a:off x="6885424" y="1962476"/>
              <a:ext cx="3858776" cy="2160322"/>
            </a:xfrm>
            <a:prstGeom prst="rect">
              <a:avLst/>
            </a:prstGeom>
            <a:solidFill>
              <a:srgbClr val="DBDA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Ellipse 98"/>
            <p:cNvSpPr/>
            <p:nvPr>
              <p:custDataLst>
                <p:tags r:id="rId1"/>
              </p:custDataLst>
            </p:nvPr>
          </p:nvSpPr>
          <p:spPr bwMode="auto">
            <a:xfrm>
              <a:off x="7428402" y="4944034"/>
              <a:ext cx="2801153" cy="187769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alpha val="52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en-US" sz="1800">
                <a:solidFill>
                  <a:srgbClr val="FFFFFF"/>
                </a:solidFill>
                <a:latin typeface="Calibri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6799058" y="1820082"/>
              <a:ext cx="4029484" cy="3217836"/>
              <a:chOff x="4590009" y="471135"/>
              <a:chExt cx="3514337" cy="2806453"/>
            </a:xfrm>
          </p:grpSpPr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5819051" y="3245538"/>
                <a:ext cx="1091088" cy="32050"/>
              </a:xfrm>
              <a:custGeom>
                <a:avLst/>
                <a:gdLst>
                  <a:gd name="T0" fmla="*/ 0 w 783"/>
                  <a:gd name="T1" fmla="*/ 0 h 23"/>
                  <a:gd name="T2" fmla="*/ 0 w 783"/>
                  <a:gd name="T3" fmla="*/ 2 h 23"/>
                  <a:gd name="T4" fmla="*/ 0 w 783"/>
                  <a:gd name="T5" fmla="*/ 2 h 23"/>
                  <a:gd name="T6" fmla="*/ 0 w 783"/>
                  <a:gd name="T7" fmla="*/ 2 h 23"/>
                  <a:gd name="T8" fmla="*/ 0 w 783"/>
                  <a:gd name="T9" fmla="*/ 2 h 23"/>
                  <a:gd name="T10" fmla="*/ 2 w 783"/>
                  <a:gd name="T11" fmla="*/ 8 h 23"/>
                  <a:gd name="T12" fmla="*/ 4 w 783"/>
                  <a:gd name="T13" fmla="*/ 12 h 23"/>
                  <a:gd name="T14" fmla="*/ 10 w 783"/>
                  <a:gd name="T15" fmla="*/ 16 h 23"/>
                  <a:gd name="T16" fmla="*/ 20 w 783"/>
                  <a:gd name="T17" fmla="*/ 17 h 23"/>
                  <a:gd name="T18" fmla="*/ 47 w 783"/>
                  <a:gd name="T19" fmla="*/ 21 h 23"/>
                  <a:gd name="T20" fmla="*/ 86 w 783"/>
                  <a:gd name="T21" fmla="*/ 23 h 23"/>
                  <a:gd name="T22" fmla="*/ 86 w 783"/>
                  <a:gd name="T23" fmla="*/ 23 h 23"/>
                  <a:gd name="T24" fmla="*/ 383 w 783"/>
                  <a:gd name="T25" fmla="*/ 23 h 23"/>
                  <a:gd name="T26" fmla="*/ 383 w 783"/>
                  <a:gd name="T27" fmla="*/ 23 h 23"/>
                  <a:gd name="T28" fmla="*/ 402 w 783"/>
                  <a:gd name="T29" fmla="*/ 23 h 23"/>
                  <a:gd name="T30" fmla="*/ 402 w 783"/>
                  <a:gd name="T31" fmla="*/ 23 h 23"/>
                  <a:gd name="T32" fmla="*/ 699 w 783"/>
                  <a:gd name="T33" fmla="*/ 23 h 23"/>
                  <a:gd name="T34" fmla="*/ 699 w 783"/>
                  <a:gd name="T35" fmla="*/ 23 h 23"/>
                  <a:gd name="T36" fmla="*/ 738 w 783"/>
                  <a:gd name="T37" fmla="*/ 21 h 23"/>
                  <a:gd name="T38" fmla="*/ 752 w 783"/>
                  <a:gd name="T39" fmla="*/ 19 h 23"/>
                  <a:gd name="T40" fmla="*/ 763 w 783"/>
                  <a:gd name="T41" fmla="*/ 17 h 23"/>
                  <a:gd name="T42" fmla="*/ 773 w 783"/>
                  <a:gd name="T43" fmla="*/ 14 h 23"/>
                  <a:gd name="T44" fmla="*/ 779 w 783"/>
                  <a:gd name="T45" fmla="*/ 10 h 23"/>
                  <a:gd name="T46" fmla="*/ 781 w 783"/>
                  <a:gd name="T47" fmla="*/ 6 h 23"/>
                  <a:gd name="T48" fmla="*/ 783 w 783"/>
                  <a:gd name="T49" fmla="*/ 0 h 23"/>
                  <a:gd name="T50" fmla="*/ 777 w 783"/>
                  <a:gd name="T51" fmla="*/ 0 h 23"/>
                  <a:gd name="T52" fmla="*/ 0 w 783"/>
                  <a:gd name="T5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3" h="23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4" y="12"/>
                    </a:lnTo>
                    <a:lnTo>
                      <a:pt x="10" y="16"/>
                    </a:lnTo>
                    <a:lnTo>
                      <a:pt x="20" y="17"/>
                    </a:lnTo>
                    <a:lnTo>
                      <a:pt x="47" y="21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402" y="23"/>
                    </a:lnTo>
                    <a:lnTo>
                      <a:pt x="402" y="23"/>
                    </a:lnTo>
                    <a:lnTo>
                      <a:pt x="699" y="23"/>
                    </a:lnTo>
                    <a:lnTo>
                      <a:pt x="699" y="23"/>
                    </a:lnTo>
                    <a:lnTo>
                      <a:pt x="738" y="21"/>
                    </a:lnTo>
                    <a:lnTo>
                      <a:pt x="752" y="19"/>
                    </a:lnTo>
                    <a:lnTo>
                      <a:pt x="763" y="17"/>
                    </a:lnTo>
                    <a:lnTo>
                      <a:pt x="773" y="14"/>
                    </a:lnTo>
                    <a:lnTo>
                      <a:pt x="779" y="10"/>
                    </a:lnTo>
                    <a:lnTo>
                      <a:pt x="781" y="6"/>
                    </a:lnTo>
                    <a:lnTo>
                      <a:pt x="783" y="0"/>
                    </a:lnTo>
                    <a:lnTo>
                      <a:pt x="7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5816265" y="2874875"/>
                <a:ext cx="1088301" cy="392959"/>
              </a:xfrm>
              <a:custGeom>
                <a:avLst/>
                <a:gdLst>
                  <a:gd name="T0" fmla="*/ 705 w 781"/>
                  <a:gd name="T1" fmla="*/ 178 h 282"/>
                  <a:gd name="T2" fmla="*/ 705 w 781"/>
                  <a:gd name="T3" fmla="*/ 178 h 282"/>
                  <a:gd name="T4" fmla="*/ 695 w 781"/>
                  <a:gd name="T5" fmla="*/ 166 h 282"/>
                  <a:gd name="T6" fmla="*/ 687 w 781"/>
                  <a:gd name="T7" fmla="*/ 155 h 282"/>
                  <a:gd name="T8" fmla="*/ 680 w 781"/>
                  <a:gd name="T9" fmla="*/ 141 h 282"/>
                  <a:gd name="T10" fmla="*/ 674 w 781"/>
                  <a:gd name="T11" fmla="*/ 125 h 282"/>
                  <a:gd name="T12" fmla="*/ 662 w 781"/>
                  <a:gd name="T13" fmla="*/ 96 h 282"/>
                  <a:gd name="T14" fmla="*/ 656 w 781"/>
                  <a:gd name="T15" fmla="*/ 69 h 282"/>
                  <a:gd name="T16" fmla="*/ 652 w 781"/>
                  <a:gd name="T17" fmla="*/ 41 h 282"/>
                  <a:gd name="T18" fmla="*/ 648 w 781"/>
                  <a:gd name="T19" fmla="*/ 20 h 282"/>
                  <a:gd name="T20" fmla="*/ 648 w 781"/>
                  <a:gd name="T21" fmla="*/ 0 h 282"/>
                  <a:gd name="T22" fmla="*/ 400 w 781"/>
                  <a:gd name="T23" fmla="*/ 0 h 282"/>
                  <a:gd name="T24" fmla="*/ 381 w 781"/>
                  <a:gd name="T25" fmla="*/ 0 h 282"/>
                  <a:gd name="T26" fmla="*/ 133 w 781"/>
                  <a:gd name="T27" fmla="*/ 0 h 282"/>
                  <a:gd name="T28" fmla="*/ 133 w 781"/>
                  <a:gd name="T29" fmla="*/ 0 h 282"/>
                  <a:gd name="T30" fmla="*/ 131 w 781"/>
                  <a:gd name="T31" fmla="*/ 20 h 282"/>
                  <a:gd name="T32" fmla="*/ 129 w 781"/>
                  <a:gd name="T33" fmla="*/ 41 h 282"/>
                  <a:gd name="T34" fmla="*/ 125 w 781"/>
                  <a:gd name="T35" fmla="*/ 69 h 282"/>
                  <a:gd name="T36" fmla="*/ 117 w 781"/>
                  <a:gd name="T37" fmla="*/ 96 h 282"/>
                  <a:gd name="T38" fmla="*/ 108 w 781"/>
                  <a:gd name="T39" fmla="*/ 125 h 282"/>
                  <a:gd name="T40" fmla="*/ 102 w 781"/>
                  <a:gd name="T41" fmla="*/ 141 h 282"/>
                  <a:gd name="T42" fmla="*/ 94 w 781"/>
                  <a:gd name="T43" fmla="*/ 155 h 282"/>
                  <a:gd name="T44" fmla="*/ 84 w 781"/>
                  <a:gd name="T45" fmla="*/ 166 h 282"/>
                  <a:gd name="T46" fmla="*/ 74 w 781"/>
                  <a:gd name="T47" fmla="*/ 178 h 282"/>
                  <a:gd name="T48" fmla="*/ 74 w 781"/>
                  <a:gd name="T49" fmla="*/ 178 h 282"/>
                  <a:gd name="T50" fmla="*/ 53 w 781"/>
                  <a:gd name="T51" fmla="*/ 198 h 282"/>
                  <a:gd name="T52" fmla="*/ 31 w 781"/>
                  <a:gd name="T53" fmla="*/ 217 h 282"/>
                  <a:gd name="T54" fmla="*/ 14 w 781"/>
                  <a:gd name="T55" fmla="*/ 235 h 282"/>
                  <a:gd name="T56" fmla="*/ 8 w 781"/>
                  <a:gd name="T57" fmla="*/ 242 h 282"/>
                  <a:gd name="T58" fmla="*/ 2 w 781"/>
                  <a:gd name="T59" fmla="*/ 250 h 282"/>
                  <a:gd name="T60" fmla="*/ 0 w 781"/>
                  <a:gd name="T61" fmla="*/ 258 h 282"/>
                  <a:gd name="T62" fmla="*/ 0 w 781"/>
                  <a:gd name="T63" fmla="*/ 264 h 282"/>
                  <a:gd name="T64" fmla="*/ 4 w 781"/>
                  <a:gd name="T65" fmla="*/ 268 h 282"/>
                  <a:gd name="T66" fmla="*/ 12 w 781"/>
                  <a:gd name="T67" fmla="*/ 274 h 282"/>
                  <a:gd name="T68" fmla="*/ 22 w 781"/>
                  <a:gd name="T69" fmla="*/ 278 h 282"/>
                  <a:gd name="T70" fmla="*/ 37 w 781"/>
                  <a:gd name="T71" fmla="*/ 280 h 282"/>
                  <a:gd name="T72" fmla="*/ 59 w 781"/>
                  <a:gd name="T73" fmla="*/ 282 h 282"/>
                  <a:gd name="T74" fmla="*/ 84 w 781"/>
                  <a:gd name="T75" fmla="*/ 282 h 282"/>
                  <a:gd name="T76" fmla="*/ 84 w 781"/>
                  <a:gd name="T77" fmla="*/ 282 h 282"/>
                  <a:gd name="T78" fmla="*/ 381 w 781"/>
                  <a:gd name="T79" fmla="*/ 282 h 282"/>
                  <a:gd name="T80" fmla="*/ 381 w 781"/>
                  <a:gd name="T81" fmla="*/ 282 h 282"/>
                  <a:gd name="T82" fmla="*/ 400 w 781"/>
                  <a:gd name="T83" fmla="*/ 282 h 282"/>
                  <a:gd name="T84" fmla="*/ 400 w 781"/>
                  <a:gd name="T85" fmla="*/ 282 h 282"/>
                  <a:gd name="T86" fmla="*/ 697 w 781"/>
                  <a:gd name="T87" fmla="*/ 282 h 282"/>
                  <a:gd name="T88" fmla="*/ 697 w 781"/>
                  <a:gd name="T89" fmla="*/ 282 h 282"/>
                  <a:gd name="T90" fmla="*/ 723 w 781"/>
                  <a:gd name="T91" fmla="*/ 282 h 282"/>
                  <a:gd name="T92" fmla="*/ 742 w 781"/>
                  <a:gd name="T93" fmla="*/ 280 h 282"/>
                  <a:gd name="T94" fmla="*/ 758 w 781"/>
                  <a:gd name="T95" fmla="*/ 278 h 282"/>
                  <a:gd name="T96" fmla="*/ 769 w 781"/>
                  <a:gd name="T97" fmla="*/ 274 h 282"/>
                  <a:gd name="T98" fmla="*/ 777 w 781"/>
                  <a:gd name="T99" fmla="*/ 268 h 282"/>
                  <a:gd name="T100" fmla="*/ 779 w 781"/>
                  <a:gd name="T101" fmla="*/ 264 h 282"/>
                  <a:gd name="T102" fmla="*/ 781 w 781"/>
                  <a:gd name="T103" fmla="*/ 258 h 282"/>
                  <a:gd name="T104" fmla="*/ 777 w 781"/>
                  <a:gd name="T105" fmla="*/ 250 h 282"/>
                  <a:gd name="T106" fmla="*/ 773 w 781"/>
                  <a:gd name="T107" fmla="*/ 242 h 282"/>
                  <a:gd name="T108" fmla="*/ 765 w 781"/>
                  <a:gd name="T109" fmla="*/ 235 h 282"/>
                  <a:gd name="T110" fmla="*/ 748 w 781"/>
                  <a:gd name="T111" fmla="*/ 217 h 282"/>
                  <a:gd name="T112" fmla="*/ 726 w 781"/>
                  <a:gd name="T113" fmla="*/ 198 h 282"/>
                  <a:gd name="T114" fmla="*/ 705 w 781"/>
                  <a:gd name="T115" fmla="*/ 178 h 282"/>
                  <a:gd name="T116" fmla="*/ 705 w 781"/>
                  <a:gd name="T117" fmla="*/ 17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1" h="282">
                    <a:moveTo>
                      <a:pt x="705" y="178"/>
                    </a:moveTo>
                    <a:lnTo>
                      <a:pt x="705" y="178"/>
                    </a:lnTo>
                    <a:lnTo>
                      <a:pt x="695" y="166"/>
                    </a:lnTo>
                    <a:lnTo>
                      <a:pt x="687" y="155"/>
                    </a:lnTo>
                    <a:lnTo>
                      <a:pt x="680" y="141"/>
                    </a:lnTo>
                    <a:lnTo>
                      <a:pt x="674" y="125"/>
                    </a:lnTo>
                    <a:lnTo>
                      <a:pt x="662" y="96"/>
                    </a:lnTo>
                    <a:lnTo>
                      <a:pt x="656" y="69"/>
                    </a:lnTo>
                    <a:lnTo>
                      <a:pt x="652" y="41"/>
                    </a:lnTo>
                    <a:lnTo>
                      <a:pt x="648" y="20"/>
                    </a:lnTo>
                    <a:lnTo>
                      <a:pt x="648" y="0"/>
                    </a:lnTo>
                    <a:lnTo>
                      <a:pt x="400" y="0"/>
                    </a:lnTo>
                    <a:lnTo>
                      <a:pt x="381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1" y="20"/>
                    </a:lnTo>
                    <a:lnTo>
                      <a:pt x="129" y="41"/>
                    </a:lnTo>
                    <a:lnTo>
                      <a:pt x="125" y="69"/>
                    </a:lnTo>
                    <a:lnTo>
                      <a:pt x="117" y="96"/>
                    </a:lnTo>
                    <a:lnTo>
                      <a:pt x="108" y="125"/>
                    </a:lnTo>
                    <a:lnTo>
                      <a:pt x="102" y="141"/>
                    </a:lnTo>
                    <a:lnTo>
                      <a:pt x="94" y="155"/>
                    </a:lnTo>
                    <a:lnTo>
                      <a:pt x="84" y="166"/>
                    </a:lnTo>
                    <a:lnTo>
                      <a:pt x="74" y="178"/>
                    </a:lnTo>
                    <a:lnTo>
                      <a:pt x="74" y="178"/>
                    </a:lnTo>
                    <a:lnTo>
                      <a:pt x="53" y="198"/>
                    </a:lnTo>
                    <a:lnTo>
                      <a:pt x="31" y="217"/>
                    </a:lnTo>
                    <a:lnTo>
                      <a:pt x="14" y="235"/>
                    </a:lnTo>
                    <a:lnTo>
                      <a:pt x="8" y="242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4" y="268"/>
                    </a:lnTo>
                    <a:lnTo>
                      <a:pt x="12" y="274"/>
                    </a:lnTo>
                    <a:lnTo>
                      <a:pt x="22" y="278"/>
                    </a:lnTo>
                    <a:lnTo>
                      <a:pt x="37" y="280"/>
                    </a:lnTo>
                    <a:lnTo>
                      <a:pt x="59" y="282"/>
                    </a:lnTo>
                    <a:lnTo>
                      <a:pt x="84" y="282"/>
                    </a:lnTo>
                    <a:lnTo>
                      <a:pt x="84" y="282"/>
                    </a:lnTo>
                    <a:lnTo>
                      <a:pt x="381" y="282"/>
                    </a:lnTo>
                    <a:lnTo>
                      <a:pt x="381" y="282"/>
                    </a:lnTo>
                    <a:lnTo>
                      <a:pt x="400" y="282"/>
                    </a:lnTo>
                    <a:lnTo>
                      <a:pt x="400" y="282"/>
                    </a:lnTo>
                    <a:lnTo>
                      <a:pt x="697" y="282"/>
                    </a:lnTo>
                    <a:lnTo>
                      <a:pt x="697" y="282"/>
                    </a:lnTo>
                    <a:lnTo>
                      <a:pt x="723" y="282"/>
                    </a:lnTo>
                    <a:lnTo>
                      <a:pt x="742" y="280"/>
                    </a:lnTo>
                    <a:lnTo>
                      <a:pt x="758" y="278"/>
                    </a:lnTo>
                    <a:lnTo>
                      <a:pt x="769" y="274"/>
                    </a:lnTo>
                    <a:lnTo>
                      <a:pt x="777" y="268"/>
                    </a:lnTo>
                    <a:lnTo>
                      <a:pt x="779" y="264"/>
                    </a:lnTo>
                    <a:lnTo>
                      <a:pt x="781" y="258"/>
                    </a:lnTo>
                    <a:lnTo>
                      <a:pt x="777" y="250"/>
                    </a:lnTo>
                    <a:lnTo>
                      <a:pt x="773" y="242"/>
                    </a:lnTo>
                    <a:lnTo>
                      <a:pt x="765" y="235"/>
                    </a:lnTo>
                    <a:lnTo>
                      <a:pt x="748" y="217"/>
                    </a:lnTo>
                    <a:lnTo>
                      <a:pt x="726" y="198"/>
                    </a:lnTo>
                    <a:lnTo>
                      <a:pt x="705" y="178"/>
                    </a:lnTo>
                    <a:lnTo>
                      <a:pt x="705" y="17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60000">
                    <a:schemeClr val="bg1">
                      <a:lumMod val="95000"/>
                    </a:schemeClr>
                  </a:gs>
                  <a:gs pos="37000">
                    <a:schemeClr val="bg1">
                      <a:lumMod val="85000"/>
                    </a:schemeClr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4590009" y="2571098"/>
                <a:ext cx="3514337" cy="303777"/>
              </a:xfrm>
              <a:custGeom>
                <a:avLst/>
                <a:gdLst>
                  <a:gd name="T0" fmla="*/ 0 w 2522"/>
                  <a:gd name="T1" fmla="*/ 144 h 218"/>
                  <a:gd name="T2" fmla="*/ 0 w 2522"/>
                  <a:gd name="T3" fmla="*/ 144 h 218"/>
                  <a:gd name="T4" fmla="*/ 2 w 2522"/>
                  <a:gd name="T5" fmla="*/ 160 h 218"/>
                  <a:gd name="T6" fmla="*/ 6 w 2522"/>
                  <a:gd name="T7" fmla="*/ 174 h 218"/>
                  <a:gd name="T8" fmla="*/ 13 w 2522"/>
                  <a:gd name="T9" fmla="*/ 187 h 218"/>
                  <a:gd name="T10" fmla="*/ 25 w 2522"/>
                  <a:gd name="T11" fmla="*/ 197 h 218"/>
                  <a:gd name="T12" fmla="*/ 37 w 2522"/>
                  <a:gd name="T13" fmla="*/ 207 h 218"/>
                  <a:gd name="T14" fmla="*/ 51 w 2522"/>
                  <a:gd name="T15" fmla="*/ 213 h 218"/>
                  <a:gd name="T16" fmla="*/ 64 w 2522"/>
                  <a:gd name="T17" fmla="*/ 216 h 218"/>
                  <a:gd name="T18" fmla="*/ 80 w 2522"/>
                  <a:gd name="T19" fmla="*/ 218 h 218"/>
                  <a:gd name="T20" fmla="*/ 1243 w 2522"/>
                  <a:gd name="T21" fmla="*/ 218 h 218"/>
                  <a:gd name="T22" fmla="*/ 1284 w 2522"/>
                  <a:gd name="T23" fmla="*/ 218 h 218"/>
                  <a:gd name="T24" fmla="*/ 2448 w 2522"/>
                  <a:gd name="T25" fmla="*/ 218 h 218"/>
                  <a:gd name="T26" fmla="*/ 2448 w 2522"/>
                  <a:gd name="T27" fmla="*/ 218 h 218"/>
                  <a:gd name="T28" fmla="*/ 2463 w 2522"/>
                  <a:gd name="T29" fmla="*/ 216 h 218"/>
                  <a:gd name="T30" fmla="*/ 2477 w 2522"/>
                  <a:gd name="T31" fmla="*/ 213 h 218"/>
                  <a:gd name="T32" fmla="*/ 2489 w 2522"/>
                  <a:gd name="T33" fmla="*/ 207 h 218"/>
                  <a:gd name="T34" fmla="*/ 2501 w 2522"/>
                  <a:gd name="T35" fmla="*/ 197 h 218"/>
                  <a:gd name="T36" fmla="*/ 2510 w 2522"/>
                  <a:gd name="T37" fmla="*/ 187 h 218"/>
                  <a:gd name="T38" fmla="*/ 2516 w 2522"/>
                  <a:gd name="T39" fmla="*/ 174 h 218"/>
                  <a:gd name="T40" fmla="*/ 2520 w 2522"/>
                  <a:gd name="T41" fmla="*/ 160 h 218"/>
                  <a:gd name="T42" fmla="*/ 2522 w 2522"/>
                  <a:gd name="T43" fmla="*/ 144 h 218"/>
                  <a:gd name="T44" fmla="*/ 2522 w 2522"/>
                  <a:gd name="T45" fmla="*/ 0 h 218"/>
                  <a:gd name="T46" fmla="*/ 0 w 2522"/>
                  <a:gd name="T47" fmla="*/ 0 h 218"/>
                  <a:gd name="T48" fmla="*/ 0 w 2522"/>
                  <a:gd name="T49" fmla="*/ 14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22" h="218">
                    <a:moveTo>
                      <a:pt x="0" y="144"/>
                    </a:moveTo>
                    <a:lnTo>
                      <a:pt x="0" y="144"/>
                    </a:lnTo>
                    <a:lnTo>
                      <a:pt x="2" y="160"/>
                    </a:lnTo>
                    <a:lnTo>
                      <a:pt x="6" y="174"/>
                    </a:lnTo>
                    <a:lnTo>
                      <a:pt x="13" y="187"/>
                    </a:lnTo>
                    <a:lnTo>
                      <a:pt x="25" y="197"/>
                    </a:lnTo>
                    <a:lnTo>
                      <a:pt x="37" y="207"/>
                    </a:lnTo>
                    <a:lnTo>
                      <a:pt x="51" y="213"/>
                    </a:lnTo>
                    <a:lnTo>
                      <a:pt x="64" y="216"/>
                    </a:lnTo>
                    <a:lnTo>
                      <a:pt x="80" y="218"/>
                    </a:lnTo>
                    <a:lnTo>
                      <a:pt x="1243" y="218"/>
                    </a:lnTo>
                    <a:lnTo>
                      <a:pt x="1284" y="218"/>
                    </a:lnTo>
                    <a:lnTo>
                      <a:pt x="2448" y="218"/>
                    </a:lnTo>
                    <a:lnTo>
                      <a:pt x="2448" y="218"/>
                    </a:lnTo>
                    <a:lnTo>
                      <a:pt x="2463" y="216"/>
                    </a:lnTo>
                    <a:lnTo>
                      <a:pt x="2477" y="213"/>
                    </a:lnTo>
                    <a:lnTo>
                      <a:pt x="2489" y="207"/>
                    </a:lnTo>
                    <a:lnTo>
                      <a:pt x="2501" y="197"/>
                    </a:lnTo>
                    <a:lnTo>
                      <a:pt x="2510" y="187"/>
                    </a:lnTo>
                    <a:lnTo>
                      <a:pt x="2516" y="174"/>
                    </a:lnTo>
                    <a:lnTo>
                      <a:pt x="2520" y="160"/>
                    </a:lnTo>
                    <a:lnTo>
                      <a:pt x="2522" y="144"/>
                    </a:lnTo>
                    <a:lnTo>
                      <a:pt x="2522" y="0"/>
                    </a:lnTo>
                    <a:lnTo>
                      <a:pt x="0" y="0"/>
                    </a:lnTo>
                    <a:lnTo>
                      <a:pt x="0" y="14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75000"/>
                      <a:tint val="44500"/>
                      <a:satMod val="160000"/>
                    </a:schemeClr>
                  </a:gs>
                  <a:gs pos="100000">
                    <a:schemeClr val="bg1">
                      <a:lumMod val="75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2"/>
              <p:cNvSpPr>
                <a:spLocks noEditPoints="1"/>
              </p:cNvSpPr>
              <p:nvPr/>
            </p:nvSpPr>
            <p:spPr bwMode="auto">
              <a:xfrm>
                <a:off x="4590009" y="471135"/>
                <a:ext cx="3514337" cy="2099963"/>
              </a:xfrm>
              <a:custGeom>
                <a:avLst/>
                <a:gdLst>
                  <a:gd name="T0" fmla="*/ 2448 w 2522"/>
                  <a:gd name="T1" fmla="*/ 0 h 1507"/>
                  <a:gd name="T2" fmla="*/ 1284 w 2522"/>
                  <a:gd name="T3" fmla="*/ 0 h 1507"/>
                  <a:gd name="T4" fmla="*/ 1243 w 2522"/>
                  <a:gd name="T5" fmla="*/ 0 h 1507"/>
                  <a:gd name="T6" fmla="*/ 80 w 2522"/>
                  <a:gd name="T7" fmla="*/ 0 h 1507"/>
                  <a:gd name="T8" fmla="*/ 80 w 2522"/>
                  <a:gd name="T9" fmla="*/ 0 h 1507"/>
                  <a:gd name="T10" fmla="*/ 64 w 2522"/>
                  <a:gd name="T11" fmla="*/ 2 h 1507"/>
                  <a:gd name="T12" fmla="*/ 51 w 2522"/>
                  <a:gd name="T13" fmla="*/ 6 h 1507"/>
                  <a:gd name="T14" fmla="*/ 37 w 2522"/>
                  <a:gd name="T15" fmla="*/ 11 h 1507"/>
                  <a:gd name="T16" fmla="*/ 25 w 2522"/>
                  <a:gd name="T17" fmla="*/ 19 h 1507"/>
                  <a:gd name="T18" fmla="*/ 13 w 2522"/>
                  <a:gd name="T19" fmla="*/ 31 h 1507"/>
                  <a:gd name="T20" fmla="*/ 6 w 2522"/>
                  <a:gd name="T21" fmla="*/ 43 h 1507"/>
                  <a:gd name="T22" fmla="*/ 2 w 2522"/>
                  <a:gd name="T23" fmla="*/ 56 h 1507"/>
                  <a:gd name="T24" fmla="*/ 0 w 2522"/>
                  <a:gd name="T25" fmla="*/ 70 h 1507"/>
                  <a:gd name="T26" fmla="*/ 0 w 2522"/>
                  <a:gd name="T27" fmla="*/ 1507 h 1507"/>
                  <a:gd name="T28" fmla="*/ 2522 w 2522"/>
                  <a:gd name="T29" fmla="*/ 1507 h 1507"/>
                  <a:gd name="T30" fmla="*/ 2522 w 2522"/>
                  <a:gd name="T31" fmla="*/ 70 h 1507"/>
                  <a:gd name="T32" fmla="*/ 2522 w 2522"/>
                  <a:gd name="T33" fmla="*/ 70 h 1507"/>
                  <a:gd name="T34" fmla="*/ 2520 w 2522"/>
                  <a:gd name="T35" fmla="*/ 56 h 1507"/>
                  <a:gd name="T36" fmla="*/ 2516 w 2522"/>
                  <a:gd name="T37" fmla="*/ 43 h 1507"/>
                  <a:gd name="T38" fmla="*/ 2510 w 2522"/>
                  <a:gd name="T39" fmla="*/ 31 h 1507"/>
                  <a:gd name="T40" fmla="*/ 2501 w 2522"/>
                  <a:gd name="T41" fmla="*/ 19 h 1507"/>
                  <a:gd name="T42" fmla="*/ 2489 w 2522"/>
                  <a:gd name="T43" fmla="*/ 11 h 1507"/>
                  <a:gd name="T44" fmla="*/ 2477 w 2522"/>
                  <a:gd name="T45" fmla="*/ 6 h 1507"/>
                  <a:gd name="T46" fmla="*/ 2463 w 2522"/>
                  <a:gd name="T47" fmla="*/ 2 h 1507"/>
                  <a:gd name="T48" fmla="*/ 2448 w 2522"/>
                  <a:gd name="T49" fmla="*/ 0 h 1507"/>
                  <a:gd name="T50" fmla="*/ 2448 w 2522"/>
                  <a:gd name="T51" fmla="*/ 0 h 1507"/>
                  <a:gd name="T52" fmla="*/ 2413 w 2522"/>
                  <a:gd name="T53" fmla="*/ 1397 h 1507"/>
                  <a:gd name="T54" fmla="*/ 109 w 2522"/>
                  <a:gd name="T55" fmla="*/ 1397 h 1507"/>
                  <a:gd name="T56" fmla="*/ 109 w 2522"/>
                  <a:gd name="T57" fmla="*/ 93 h 1507"/>
                  <a:gd name="T58" fmla="*/ 2413 w 2522"/>
                  <a:gd name="T59" fmla="*/ 93 h 1507"/>
                  <a:gd name="T60" fmla="*/ 2413 w 2522"/>
                  <a:gd name="T61" fmla="*/ 1397 h 1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22" h="1507">
                    <a:moveTo>
                      <a:pt x="2448" y="0"/>
                    </a:moveTo>
                    <a:lnTo>
                      <a:pt x="1284" y="0"/>
                    </a:lnTo>
                    <a:lnTo>
                      <a:pt x="1243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4" y="2"/>
                    </a:lnTo>
                    <a:lnTo>
                      <a:pt x="51" y="6"/>
                    </a:lnTo>
                    <a:lnTo>
                      <a:pt x="37" y="11"/>
                    </a:lnTo>
                    <a:lnTo>
                      <a:pt x="25" y="19"/>
                    </a:lnTo>
                    <a:lnTo>
                      <a:pt x="13" y="31"/>
                    </a:lnTo>
                    <a:lnTo>
                      <a:pt x="6" y="43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1507"/>
                    </a:lnTo>
                    <a:lnTo>
                      <a:pt x="2522" y="1507"/>
                    </a:lnTo>
                    <a:lnTo>
                      <a:pt x="2522" y="70"/>
                    </a:lnTo>
                    <a:lnTo>
                      <a:pt x="2522" y="70"/>
                    </a:lnTo>
                    <a:lnTo>
                      <a:pt x="2520" y="56"/>
                    </a:lnTo>
                    <a:lnTo>
                      <a:pt x="2516" y="43"/>
                    </a:lnTo>
                    <a:lnTo>
                      <a:pt x="2510" y="31"/>
                    </a:lnTo>
                    <a:lnTo>
                      <a:pt x="2501" y="19"/>
                    </a:lnTo>
                    <a:lnTo>
                      <a:pt x="2489" y="11"/>
                    </a:lnTo>
                    <a:lnTo>
                      <a:pt x="2477" y="6"/>
                    </a:lnTo>
                    <a:lnTo>
                      <a:pt x="2463" y="2"/>
                    </a:lnTo>
                    <a:lnTo>
                      <a:pt x="2448" y="0"/>
                    </a:lnTo>
                    <a:lnTo>
                      <a:pt x="2448" y="0"/>
                    </a:lnTo>
                    <a:close/>
                    <a:moveTo>
                      <a:pt x="2413" y="1397"/>
                    </a:moveTo>
                    <a:lnTo>
                      <a:pt x="109" y="1397"/>
                    </a:lnTo>
                    <a:lnTo>
                      <a:pt x="109" y="93"/>
                    </a:lnTo>
                    <a:lnTo>
                      <a:pt x="2413" y="93"/>
                    </a:lnTo>
                    <a:lnTo>
                      <a:pt x="2413" y="1397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6000"/>
                    </a:schemeClr>
                  </a:gs>
                  <a:gs pos="50000">
                    <a:schemeClr val="bg1">
                      <a:alpha val="13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862761" y="2052913"/>
            <a:ext cx="3919539" cy="223806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1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71589" y="1357526"/>
            <a:ext cx="11648824" cy="2391511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2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1999" cy="115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92381" y="334466"/>
            <a:ext cx="10899409" cy="410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2371" y="757451"/>
            <a:ext cx="10899408" cy="261464"/>
          </a:xfrm>
        </p:spPr>
        <p:txBody>
          <a:bodyPr anchor="ctr"/>
          <a:lstStyle>
            <a:lvl1pPr algn="r">
              <a:defRPr lang="en-US" sz="1400" dirty="0" smtClean="0">
                <a:solidFill>
                  <a:srgbClr val="2D3E50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8" name="Freeform 17"/>
          <p:cNvSpPr/>
          <p:nvPr userDrawn="1"/>
        </p:nvSpPr>
        <p:spPr>
          <a:xfrm rot="18903745">
            <a:off x="11547536" y="422539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0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028" y="350597"/>
            <a:ext cx="11505949" cy="4109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4951" y="6442087"/>
            <a:ext cx="3879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343027" y="773573"/>
            <a:ext cx="11505948" cy="261464"/>
          </a:xfrm>
        </p:spPr>
        <p:txBody>
          <a:bodyPr anchor="ctr"/>
          <a:lstStyle>
            <a:lvl1pPr algn="ctr">
              <a:defRPr lang="en-US" sz="1400" dirty="0" smtClean="0">
                <a:solidFill>
                  <a:srgbClr val="2D3E50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1" name="Freeform 10"/>
          <p:cNvSpPr/>
          <p:nvPr userDrawn="1"/>
        </p:nvSpPr>
        <p:spPr>
          <a:xfrm rot="2700000">
            <a:off x="5895225" y="-201682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58520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58520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3300" y="5823321"/>
            <a:ext cx="2743200" cy="365125"/>
          </a:xfrm>
          <a:prstGeom prst="rect">
            <a:avLst/>
          </a:prstGeom>
        </p:spPr>
        <p:txBody>
          <a:bodyPr/>
          <a:lstStyle/>
          <a:p>
            <a:fld id="{984EF145-5267-4F42-9B3C-9DB985BD89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50" kern="1200" smtClean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71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-1"/>
            <a:ext cx="12192001" cy="6020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8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-1"/>
            <a:ext cx="12192001" cy="6020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7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72960" y="1079503"/>
            <a:ext cx="10372433" cy="51212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514220" y="64595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tr-TR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454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3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90747" y="6464655"/>
            <a:ext cx="516326" cy="331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>
                <a:solidFill>
                  <a:srgbClr val="EA813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38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90747" y="6464655"/>
            <a:ext cx="516326" cy="331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>
                <a:solidFill>
                  <a:srgbClr val="EA813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662275" y="1911932"/>
            <a:ext cx="4303059" cy="3536563"/>
            <a:chOff x="6799058" y="1820082"/>
            <a:chExt cx="4029484" cy="3311721"/>
          </a:xfrm>
        </p:grpSpPr>
        <p:sp>
          <p:nvSpPr>
            <p:cNvPr id="21" name="Rectangle 20"/>
            <p:cNvSpPr/>
            <p:nvPr/>
          </p:nvSpPr>
          <p:spPr>
            <a:xfrm>
              <a:off x="6885424" y="1962476"/>
              <a:ext cx="3858776" cy="2160322"/>
            </a:xfrm>
            <a:prstGeom prst="rect">
              <a:avLst/>
            </a:prstGeom>
            <a:solidFill>
              <a:srgbClr val="DBDA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98"/>
            <p:cNvSpPr/>
            <p:nvPr>
              <p:custDataLst>
                <p:tags r:id="rId1"/>
              </p:custDataLst>
            </p:nvPr>
          </p:nvSpPr>
          <p:spPr bwMode="auto">
            <a:xfrm>
              <a:off x="7428402" y="4944034"/>
              <a:ext cx="2801153" cy="187769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alpha val="52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en-US" sz="1800">
                <a:solidFill>
                  <a:srgbClr val="FFFFFF"/>
                </a:solidFill>
                <a:latin typeface="Calibri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6799058" y="1820082"/>
              <a:ext cx="4029484" cy="3217836"/>
              <a:chOff x="4590009" y="471135"/>
              <a:chExt cx="3514337" cy="2806453"/>
            </a:xfrm>
          </p:grpSpPr>
          <p:sp>
            <p:nvSpPr>
              <p:cNvPr id="24" name="Freeform 6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5819051" y="3245538"/>
                <a:ext cx="1091088" cy="32050"/>
              </a:xfrm>
              <a:custGeom>
                <a:avLst/>
                <a:gdLst>
                  <a:gd name="T0" fmla="*/ 0 w 783"/>
                  <a:gd name="T1" fmla="*/ 0 h 23"/>
                  <a:gd name="T2" fmla="*/ 0 w 783"/>
                  <a:gd name="T3" fmla="*/ 2 h 23"/>
                  <a:gd name="T4" fmla="*/ 0 w 783"/>
                  <a:gd name="T5" fmla="*/ 2 h 23"/>
                  <a:gd name="T6" fmla="*/ 0 w 783"/>
                  <a:gd name="T7" fmla="*/ 2 h 23"/>
                  <a:gd name="T8" fmla="*/ 0 w 783"/>
                  <a:gd name="T9" fmla="*/ 2 h 23"/>
                  <a:gd name="T10" fmla="*/ 2 w 783"/>
                  <a:gd name="T11" fmla="*/ 8 h 23"/>
                  <a:gd name="T12" fmla="*/ 4 w 783"/>
                  <a:gd name="T13" fmla="*/ 12 h 23"/>
                  <a:gd name="T14" fmla="*/ 10 w 783"/>
                  <a:gd name="T15" fmla="*/ 16 h 23"/>
                  <a:gd name="T16" fmla="*/ 20 w 783"/>
                  <a:gd name="T17" fmla="*/ 17 h 23"/>
                  <a:gd name="T18" fmla="*/ 47 w 783"/>
                  <a:gd name="T19" fmla="*/ 21 h 23"/>
                  <a:gd name="T20" fmla="*/ 86 w 783"/>
                  <a:gd name="T21" fmla="*/ 23 h 23"/>
                  <a:gd name="T22" fmla="*/ 86 w 783"/>
                  <a:gd name="T23" fmla="*/ 23 h 23"/>
                  <a:gd name="T24" fmla="*/ 383 w 783"/>
                  <a:gd name="T25" fmla="*/ 23 h 23"/>
                  <a:gd name="T26" fmla="*/ 383 w 783"/>
                  <a:gd name="T27" fmla="*/ 23 h 23"/>
                  <a:gd name="T28" fmla="*/ 402 w 783"/>
                  <a:gd name="T29" fmla="*/ 23 h 23"/>
                  <a:gd name="T30" fmla="*/ 402 w 783"/>
                  <a:gd name="T31" fmla="*/ 23 h 23"/>
                  <a:gd name="T32" fmla="*/ 699 w 783"/>
                  <a:gd name="T33" fmla="*/ 23 h 23"/>
                  <a:gd name="T34" fmla="*/ 699 w 783"/>
                  <a:gd name="T35" fmla="*/ 23 h 23"/>
                  <a:gd name="T36" fmla="*/ 738 w 783"/>
                  <a:gd name="T37" fmla="*/ 21 h 23"/>
                  <a:gd name="T38" fmla="*/ 752 w 783"/>
                  <a:gd name="T39" fmla="*/ 19 h 23"/>
                  <a:gd name="T40" fmla="*/ 763 w 783"/>
                  <a:gd name="T41" fmla="*/ 17 h 23"/>
                  <a:gd name="T42" fmla="*/ 773 w 783"/>
                  <a:gd name="T43" fmla="*/ 14 h 23"/>
                  <a:gd name="T44" fmla="*/ 779 w 783"/>
                  <a:gd name="T45" fmla="*/ 10 h 23"/>
                  <a:gd name="T46" fmla="*/ 781 w 783"/>
                  <a:gd name="T47" fmla="*/ 6 h 23"/>
                  <a:gd name="T48" fmla="*/ 783 w 783"/>
                  <a:gd name="T49" fmla="*/ 0 h 23"/>
                  <a:gd name="T50" fmla="*/ 777 w 783"/>
                  <a:gd name="T51" fmla="*/ 0 h 23"/>
                  <a:gd name="T52" fmla="*/ 0 w 783"/>
                  <a:gd name="T5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3" h="23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4" y="12"/>
                    </a:lnTo>
                    <a:lnTo>
                      <a:pt x="10" y="16"/>
                    </a:lnTo>
                    <a:lnTo>
                      <a:pt x="20" y="17"/>
                    </a:lnTo>
                    <a:lnTo>
                      <a:pt x="47" y="21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402" y="23"/>
                    </a:lnTo>
                    <a:lnTo>
                      <a:pt x="402" y="23"/>
                    </a:lnTo>
                    <a:lnTo>
                      <a:pt x="699" y="23"/>
                    </a:lnTo>
                    <a:lnTo>
                      <a:pt x="699" y="23"/>
                    </a:lnTo>
                    <a:lnTo>
                      <a:pt x="738" y="21"/>
                    </a:lnTo>
                    <a:lnTo>
                      <a:pt x="752" y="19"/>
                    </a:lnTo>
                    <a:lnTo>
                      <a:pt x="763" y="17"/>
                    </a:lnTo>
                    <a:lnTo>
                      <a:pt x="773" y="14"/>
                    </a:lnTo>
                    <a:lnTo>
                      <a:pt x="779" y="10"/>
                    </a:lnTo>
                    <a:lnTo>
                      <a:pt x="781" y="6"/>
                    </a:lnTo>
                    <a:lnTo>
                      <a:pt x="783" y="0"/>
                    </a:lnTo>
                    <a:lnTo>
                      <a:pt x="7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8"/>
              <p:cNvSpPr>
                <a:spLocks/>
              </p:cNvSpPr>
              <p:nvPr/>
            </p:nvSpPr>
            <p:spPr bwMode="auto">
              <a:xfrm>
                <a:off x="5816265" y="2874875"/>
                <a:ext cx="1088301" cy="392959"/>
              </a:xfrm>
              <a:custGeom>
                <a:avLst/>
                <a:gdLst>
                  <a:gd name="T0" fmla="*/ 705 w 781"/>
                  <a:gd name="T1" fmla="*/ 178 h 282"/>
                  <a:gd name="T2" fmla="*/ 705 w 781"/>
                  <a:gd name="T3" fmla="*/ 178 h 282"/>
                  <a:gd name="T4" fmla="*/ 695 w 781"/>
                  <a:gd name="T5" fmla="*/ 166 h 282"/>
                  <a:gd name="T6" fmla="*/ 687 w 781"/>
                  <a:gd name="T7" fmla="*/ 155 h 282"/>
                  <a:gd name="T8" fmla="*/ 680 w 781"/>
                  <a:gd name="T9" fmla="*/ 141 h 282"/>
                  <a:gd name="T10" fmla="*/ 674 w 781"/>
                  <a:gd name="T11" fmla="*/ 125 h 282"/>
                  <a:gd name="T12" fmla="*/ 662 w 781"/>
                  <a:gd name="T13" fmla="*/ 96 h 282"/>
                  <a:gd name="T14" fmla="*/ 656 w 781"/>
                  <a:gd name="T15" fmla="*/ 69 h 282"/>
                  <a:gd name="T16" fmla="*/ 652 w 781"/>
                  <a:gd name="T17" fmla="*/ 41 h 282"/>
                  <a:gd name="T18" fmla="*/ 648 w 781"/>
                  <a:gd name="T19" fmla="*/ 20 h 282"/>
                  <a:gd name="T20" fmla="*/ 648 w 781"/>
                  <a:gd name="T21" fmla="*/ 0 h 282"/>
                  <a:gd name="T22" fmla="*/ 400 w 781"/>
                  <a:gd name="T23" fmla="*/ 0 h 282"/>
                  <a:gd name="T24" fmla="*/ 381 w 781"/>
                  <a:gd name="T25" fmla="*/ 0 h 282"/>
                  <a:gd name="T26" fmla="*/ 133 w 781"/>
                  <a:gd name="T27" fmla="*/ 0 h 282"/>
                  <a:gd name="T28" fmla="*/ 133 w 781"/>
                  <a:gd name="T29" fmla="*/ 0 h 282"/>
                  <a:gd name="T30" fmla="*/ 131 w 781"/>
                  <a:gd name="T31" fmla="*/ 20 h 282"/>
                  <a:gd name="T32" fmla="*/ 129 w 781"/>
                  <a:gd name="T33" fmla="*/ 41 h 282"/>
                  <a:gd name="T34" fmla="*/ 125 w 781"/>
                  <a:gd name="T35" fmla="*/ 69 h 282"/>
                  <a:gd name="T36" fmla="*/ 117 w 781"/>
                  <a:gd name="T37" fmla="*/ 96 h 282"/>
                  <a:gd name="T38" fmla="*/ 108 w 781"/>
                  <a:gd name="T39" fmla="*/ 125 h 282"/>
                  <a:gd name="T40" fmla="*/ 102 w 781"/>
                  <a:gd name="T41" fmla="*/ 141 h 282"/>
                  <a:gd name="T42" fmla="*/ 94 w 781"/>
                  <a:gd name="T43" fmla="*/ 155 h 282"/>
                  <a:gd name="T44" fmla="*/ 84 w 781"/>
                  <a:gd name="T45" fmla="*/ 166 h 282"/>
                  <a:gd name="T46" fmla="*/ 74 w 781"/>
                  <a:gd name="T47" fmla="*/ 178 h 282"/>
                  <a:gd name="T48" fmla="*/ 74 w 781"/>
                  <a:gd name="T49" fmla="*/ 178 h 282"/>
                  <a:gd name="T50" fmla="*/ 53 w 781"/>
                  <a:gd name="T51" fmla="*/ 198 h 282"/>
                  <a:gd name="T52" fmla="*/ 31 w 781"/>
                  <a:gd name="T53" fmla="*/ 217 h 282"/>
                  <a:gd name="T54" fmla="*/ 14 w 781"/>
                  <a:gd name="T55" fmla="*/ 235 h 282"/>
                  <a:gd name="T56" fmla="*/ 8 w 781"/>
                  <a:gd name="T57" fmla="*/ 242 h 282"/>
                  <a:gd name="T58" fmla="*/ 2 w 781"/>
                  <a:gd name="T59" fmla="*/ 250 h 282"/>
                  <a:gd name="T60" fmla="*/ 0 w 781"/>
                  <a:gd name="T61" fmla="*/ 258 h 282"/>
                  <a:gd name="T62" fmla="*/ 0 w 781"/>
                  <a:gd name="T63" fmla="*/ 264 h 282"/>
                  <a:gd name="T64" fmla="*/ 4 w 781"/>
                  <a:gd name="T65" fmla="*/ 268 h 282"/>
                  <a:gd name="T66" fmla="*/ 12 w 781"/>
                  <a:gd name="T67" fmla="*/ 274 h 282"/>
                  <a:gd name="T68" fmla="*/ 22 w 781"/>
                  <a:gd name="T69" fmla="*/ 278 h 282"/>
                  <a:gd name="T70" fmla="*/ 37 w 781"/>
                  <a:gd name="T71" fmla="*/ 280 h 282"/>
                  <a:gd name="T72" fmla="*/ 59 w 781"/>
                  <a:gd name="T73" fmla="*/ 282 h 282"/>
                  <a:gd name="T74" fmla="*/ 84 w 781"/>
                  <a:gd name="T75" fmla="*/ 282 h 282"/>
                  <a:gd name="T76" fmla="*/ 84 w 781"/>
                  <a:gd name="T77" fmla="*/ 282 h 282"/>
                  <a:gd name="T78" fmla="*/ 381 w 781"/>
                  <a:gd name="T79" fmla="*/ 282 h 282"/>
                  <a:gd name="T80" fmla="*/ 381 w 781"/>
                  <a:gd name="T81" fmla="*/ 282 h 282"/>
                  <a:gd name="T82" fmla="*/ 400 w 781"/>
                  <a:gd name="T83" fmla="*/ 282 h 282"/>
                  <a:gd name="T84" fmla="*/ 400 w 781"/>
                  <a:gd name="T85" fmla="*/ 282 h 282"/>
                  <a:gd name="T86" fmla="*/ 697 w 781"/>
                  <a:gd name="T87" fmla="*/ 282 h 282"/>
                  <a:gd name="T88" fmla="*/ 697 w 781"/>
                  <a:gd name="T89" fmla="*/ 282 h 282"/>
                  <a:gd name="T90" fmla="*/ 723 w 781"/>
                  <a:gd name="T91" fmla="*/ 282 h 282"/>
                  <a:gd name="T92" fmla="*/ 742 w 781"/>
                  <a:gd name="T93" fmla="*/ 280 h 282"/>
                  <a:gd name="T94" fmla="*/ 758 w 781"/>
                  <a:gd name="T95" fmla="*/ 278 h 282"/>
                  <a:gd name="T96" fmla="*/ 769 w 781"/>
                  <a:gd name="T97" fmla="*/ 274 h 282"/>
                  <a:gd name="T98" fmla="*/ 777 w 781"/>
                  <a:gd name="T99" fmla="*/ 268 h 282"/>
                  <a:gd name="T100" fmla="*/ 779 w 781"/>
                  <a:gd name="T101" fmla="*/ 264 h 282"/>
                  <a:gd name="T102" fmla="*/ 781 w 781"/>
                  <a:gd name="T103" fmla="*/ 258 h 282"/>
                  <a:gd name="T104" fmla="*/ 777 w 781"/>
                  <a:gd name="T105" fmla="*/ 250 h 282"/>
                  <a:gd name="T106" fmla="*/ 773 w 781"/>
                  <a:gd name="T107" fmla="*/ 242 h 282"/>
                  <a:gd name="T108" fmla="*/ 765 w 781"/>
                  <a:gd name="T109" fmla="*/ 235 h 282"/>
                  <a:gd name="T110" fmla="*/ 748 w 781"/>
                  <a:gd name="T111" fmla="*/ 217 h 282"/>
                  <a:gd name="T112" fmla="*/ 726 w 781"/>
                  <a:gd name="T113" fmla="*/ 198 h 282"/>
                  <a:gd name="T114" fmla="*/ 705 w 781"/>
                  <a:gd name="T115" fmla="*/ 178 h 282"/>
                  <a:gd name="T116" fmla="*/ 705 w 781"/>
                  <a:gd name="T117" fmla="*/ 17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1" h="282">
                    <a:moveTo>
                      <a:pt x="705" y="178"/>
                    </a:moveTo>
                    <a:lnTo>
                      <a:pt x="705" y="178"/>
                    </a:lnTo>
                    <a:lnTo>
                      <a:pt x="695" y="166"/>
                    </a:lnTo>
                    <a:lnTo>
                      <a:pt x="687" y="155"/>
                    </a:lnTo>
                    <a:lnTo>
                      <a:pt x="680" y="141"/>
                    </a:lnTo>
                    <a:lnTo>
                      <a:pt x="674" y="125"/>
                    </a:lnTo>
                    <a:lnTo>
                      <a:pt x="662" y="96"/>
                    </a:lnTo>
                    <a:lnTo>
                      <a:pt x="656" y="69"/>
                    </a:lnTo>
                    <a:lnTo>
                      <a:pt x="652" y="41"/>
                    </a:lnTo>
                    <a:lnTo>
                      <a:pt x="648" y="20"/>
                    </a:lnTo>
                    <a:lnTo>
                      <a:pt x="648" y="0"/>
                    </a:lnTo>
                    <a:lnTo>
                      <a:pt x="400" y="0"/>
                    </a:lnTo>
                    <a:lnTo>
                      <a:pt x="381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1" y="20"/>
                    </a:lnTo>
                    <a:lnTo>
                      <a:pt x="129" y="41"/>
                    </a:lnTo>
                    <a:lnTo>
                      <a:pt x="125" y="69"/>
                    </a:lnTo>
                    <a:lnTo>
                      <a:pt x="117" y="96"/>
                    </a:lnTo>
                    <a:lnTo>
                      <a:pt x="108" y="125"/>
                    </a:lnTo>
                    <a:lnTo>
                      <a:pt x="102" y="141"/>
                    </a:lnTo>
                    <a:lnTo>
                      <a:pt x="94" y="155"/>
                    </a:lnTo>
                    <a:lnTo>
                      <a:pt x="84" y="166"/>
                    </a:lnTo>
                    <a:lnTo>
                      <a:pt x="74" y="178"/>
                    </a:lnTo>
                    <a:lnTo>
                      <a:pt x="74" y="178"/>
                    </a:lnTo>
                    <a:lnTo>
                      <a:pt x="53" y="198"/>
                    </a:lnTo>
                    <a:lnTo>
                      <a:pt x="31" y="217"/>
                    </a:lnTo>
                    <a:lnTo>
                      <a:pt x="14" y="235"/>
                    </a:lnTo>
                    <a:lnTo>
                      <a:pt x="8" y="242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4" y="268"/>
                    </a:lnTo>
                    <a:lnTo>
                      <a:pt x="12" y="274"/>
                    </a:lnTo>
                    <a:lnTo>
                      <a:pt x="22" y="278"/>
                    </a:lnTo>
                    <a:lnTo>
                      <a:pt x="37" y="280"/>
                    </a:lnTo>
                    <a:lnTo>
                      <a:pt x="59" y="282"/>
                    </a:lnTo>
                    <a:lnTo>
                      <a:pt x="84" y="282"/>
                    </a:lnTo>
                    <a:lnTo>
                      <a:pt x="84" y="282"/>
                    </a:lnTo>
                    <a:lnTo>
                      <a:pt x="381" y="282"/>
                    </a:lnTo>
                    <a:lnTo>
                      <a:pt x="381" y="282"/>
                    </a:lnTo>
                    <a:lnTo>
                      <a:pt x="400" y="282"/>
                    </a:lnTo>
                    <a:lnTo>
                      <a:pt x="400" y="282"/>
                    </a:lnTo>
                    <a:lnTo>
                      <a:pt x="697" y="282"/>
                    </a:lnTo>
                    <a:lnTo>
                      <a:pt x="697" y="282"/>
                    </a:lnTo>
                    <a:lnTo>
                      <a:pt x="723" y="282"/>
                    </a:lnTo>
                    <a:lnTo>
                      <a:pt x="742" y="280"/>
                    </a:lnTo>
                    <a:lnTo>
                      <a:pt x="758" y="278"/>
                    </a:lnTo>
                    <a:lnTo>
                      <a:pt x="769" y="274"/>
                    </a:lnTo>
                    <a:lnTo>
                      <a:pt x="777" y="268"/>
                    </a:lnTo>
                    <a:lnTo>
                      <a:pt x="779" y="264"/>
                    </a:lnTo>
                    <a:lnTo>
                      <a:pt x="781" y="258"/>
                    </a:lnTo>
                    <a:lnTo>
                      <a:pt x="777" y="250"/>
                    </a:lnTo>
                    <a:lnTo>
                      <a:pt x="773" y="242"/>
                    </a:lnTo>
                    <a:lnTo>
                      <a:pt x="765" y="235"/>
                    </a:lnTo>
                    <a:lnTo>
                      <a:pt x="748" y="217"/>
                    </a:lnTo>
                    <a:lnTo>
                      <a:pt x="726" y="198"/>
                    </a:lnTo>
                    <a:lnTo>
                      <a:pt x="705" y="178"/>
                    </a:lnTo>
                    <a:lnTo>
                      <a:pt x="705" y="17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60000">
                    <a:schemeClr val="bg1">
                      <a:lumMod val="95000"/>
                    </a:schemeClr>
                  </a:gs>
                  <a:gs pos="37000">
                    <a:schemeClr val="bg1">
                      <a:lumMod val="85000"/>
                    </a:schemeClr>
                  </a:gs>
                  <a:gs pos="98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4590009" y="2571098"/>
                <a:ext cx="3514337" cy="303777"/>
              </a:xfrm>
              <a:custGeom>
                <a:avLst/>
                <a:gdLst>
                  <a:gd name="T0" fmla="*/ 0 w 2522"/>
                  <a:gd name="T1" fmla="*/ 144 h 218"/>
                  <a:gd name="T2" fmla="*/ 0 w 2522"/>
                  <a:gd name="T3" fmla="*/ 144 h 218"/>
                  <a:gd name="T4" fmla="*/ 2 w 2522"/>
                  <a:gd name="T5" fmla="*/ 160 h 218"/>
                  <a:gd name="T6" fmla="*/ 6 w 2522"/>
                  <a:gd name="T7" fmla="*/ 174 h 218"/>
                  <a:gd name="T8" fmla="*/ 13 w 2522"/>
                  <a:gd name="T9" fmla="*/ 187 h 218"/>
                  <a:gd name="T10" fmla="*/ 25 w 2522"/>
                  <a:gd name="T11" fmla="*/ 197 h 218"/>
                  <a:gd name="T12" fmla="*/ 37 w 2522"/>
                  <a:gd name="T13" fmla="*/ 207 h 218"/>
                  <a:gd name="T14" fmla="*/ 51 w 2522"/>
                  <a:gd name="T15" fmla="*/ 213 h 218"/>
                  <a:gd name="T16" fmla="*/ 64 w 2522"/>
                  <a:gd name="T17" fmla="*/ 216 h 218"/>
                  <a:gd name="T18" fmla="*/ 80 w 2522"/>
                  <a:gd name="T19" fmla="*/ 218 h 218"/>
                  <a:gd name="T20" fmla="*/ 1243 w 2522"/>
                  <a:gd name="T21" fmla="*/ 218 h 218"/>
                  <a:gd name="T22" fmla="*/ 1284 w 2522"/>
                  <a:gd name="T23" fmla="*/ 218 h 218"/>
                  <a:gd name="T24" fmla="*/ 2448 w 2522"/>
                  <a:gd name="T25" fmla="*/ 218 h 218"/>
                  <a:gd name="T26" fmla="*/ 2448 w 2522"/>
                  <a:gd name="T27" fmla="*/ 218 h 218"/>
                  <a:gd name="T28" fmla="*/ 2463 w 2522"/>
                  <a:gd name="T29" fmla="*/ 216 h 218"/>
                  <a:gd name="T30" fmla="*/ 2477 w 2522"/>
                  <a:gd name="T31" fmla="*/ 213 h 218"/>
                  <a:gd name="T32" fmla="*/ 2489 w 2522"/>
                  <a:gd name="T33" fmla="*/ 207 h 218"/>
                  <a:gd name="T34" fmla="*/ 2501 w 2522"/>
                  <a:gd name="T35" fmla="*/ 197 h 218"/>
                  <a:gd name="T36" fmla="*/ 2510 w 2522"/>
                  <a:gd name="T37" fmla="*/ 187 h 218"/>
                  <a:gd name="T38" fmla="*/ 2516 w 2522"/>
                  <a:gd name="T39" fmla="*/ 174 h 218"/>
                  <a:gd name="T40" fmla="*/ 2520 w 2522"/>
                  <a:gd name="T41" fmla="*/ 160 h 218"/>
                  <a:gd name="T42" fmla="*/ 2522 w 2522"/>
                  <a:gd name="T43" fmla="*/ 144 h 218"/>
                  <a:gd name="T44" fmla="*/ 2522 w 2522"/>
                  <a:gd name="T45" fmla="*/ 0 h 218"/>
                  <a:gd name="T46" fmla="*/ 0 w 2522"/>
                  <a:gd name="T47" fmla="*/ 0 h 218"/>
                  <a:gd name="T48" fmla="*/ 0 w 2522"/>
                  <a:gd name="T49" fmla="*/ 14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22" h="218">
                    <a:moveTo>
                      <a:pt x="0" y="144"/>
                    </a:moveTo>
                    <a:lnTo>
                      <a:pt x="0" y="144"/>
                    </a:lnTo>
                    <a:lnTo>
                      <a:pt x="2" y="160"/>
                    </a:lnTo>
                    <a:lnTo>
                      <a:pt x="6" y="174"/>
                    </a:lnTo>
                    <a:lnTo>
                      <a:pt x="13" y="187"/>
                    </a:lnTo>
                    <a:lnTo>
                      <a:pt x="25" y="197"/>
                    </a:lnTo>
                    <a:lnTo>
                      <a:pt x="37" y="207"/>
                    </a:lnTo>
                    <a:lnTo>
                      <a:pt x="51" y="213"/>
                    </a:lnTo>
                    <a:lnTo>
                      <a:pt x="64" y="216"/>
                    </a:lnTo>
                    <a:lnTo>
                      <a:pt x="80" y="218"/>
                    </a:lnTo>
                    <a:lnTo>
                      <a:pt x="1243" y="218"/>
                    </a:lnTo>
                    <a:lnTo>
                      <a:pt x="1284" y="218"/>
                    </a:lnTo>
                    <a:lnTo>
                      <a:pt x="2448" y="218"/>
                    </a:lnTo>
                    <a:lnTo>
                      <a:pt x="2448" y="218"/>
                    </a:lnTo>
                    <a:lnTo>
                      <a:pt x="2463" y="216"/>
                    </a:lnTo>
                    <a:lnTo>
                      <a:pt x="2477" y="213"/>
                    </a:lnTo>
                    <a:lnTo>
                      <a:pt x="2489" y="207"/>
                    </a:lnTo>
                    <a:lnTo>
                      <a:pt x="2501" y="197"/>
                    </a:lnTo>
                    <a:lnTo>
                      <a:pt x="2510" y="187"/>
                    </a:lnTo>
                    <a:lnTo>
                      <a:pt x="2516" y="174"/>
                    </a:lnTo>
                    <a:lnTo>
                      <a:pt x="2520" y="160"/>
                    </a:lnTo>
                    <a:lnTo>
                      <a:pt x="2522" y="144"/>
                    </a:lnTo>
                    <a:lnTo>
                      <a:pt x="2522" y="0"/>
                    </a:lnTo>
                    <a:lnTo>
                      <a:pt x="0" y="0"/>
                    </a:lnTo>
                    <a:lnTo>
                      <a:pt x="0" y="14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75000"/>
                      <a:tint val="44500"/>
                      <a:satMod val="160000"/>
                    </a:schemeClr>
                  </a:gs>
                  <a:gs pos="100000">
                    <a:schemeClr val="bg1">
                      <a:lumMod val="75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4590009" y="471135"/>
                <a:ext cx="3514337" cy="2099963"/>
              </a:xfrm>
              <a:custGeom>
                <a:avLst/>
                <a:gdLst>
                  <a:gd name="T0" fmla="*/ 2448 w 2522"/>
                  <a:gd name="T1" fmla="*/ 0 h 1507"/>
                  <a:gd name="T2" fmla="*/ 1284 w 2522"/>
                  <a:gd name="T3" fmla="*/ 0 h 1507"/>
                  <a:gd name="T4" fmla="*/ 1243 w 2522"/>
                  <a:gd name="T5" fmla="*/ 0 h 1507"/>
                  <a:gd name="T6" fmla="*/ 80 w 2522"/>
                  <a:gd name="T7" fmla="*/ 0 h 1507"/>
                  <a:gd name="T8" fmla="*/ 80 w 2522"/>
                  <a:gd name="T9" fmla="*/ 0 h 1507"/>
                  <a:gd name="T10" fmla="*/ 64 w 2522"/>
                  <a:gd name="T11" fmla="*/ 2 h 1507"/>
                  <a:gd name="T12" fmla="*/ 51 w 2522"/>
                  <a:gd name="T13" fmla="*/ 6 h 1507"/>
                  <a:gd name="T14" fmla="*/ 37 w 2522"/>
                  <a:gd name="T15" fmla="*/ 11 h 1507"/>
                  <a:gd name="T16" fmla="*/ 25 w 2522"/>
                  <a:gd name="T17" fmla="*/ 19 h 1507"/>
                  <a:gd name="T18" fmla="*/ 13 w 2522"/>
                  <a:gd name="T19" fmla="*/ 31 h 1507"/>
                  <a:gd name="T20" fmla="*/ 6 w 2522"/>
                  <a:gd name="T21" fmla="*/ 43 h 1507"/>
                  <a:gd name="T22" fmla="*/ 2 w 2522"/>
                  <a:gd name="T23" fmla="*/ 56 h 1507"/>
                  <a:gd name="T24" fmla="*/ 0 w 2522"/>
                  <a:gd name="T25" fmla="*/ 70 h 1507"/>
                  <a:gd name="T26" fmla="*/ 0 w 2522"/>
                  <a:gd name="T27" fmla="*/ 1507 h 1507"/>
                  <a:gd name="T28" fmla="*/ 2522 w 2522"/>
                  <a:gd name="T29" fmla="*/ 1507 h 1507"/>
                  <a:gd name="T30" fmla="*/ 2522 w 2522"/>
                  <a:gd name="T31" fmla="*/ 70 h 1507"/>
                  <a:gd name="T32" fmla="*/ 2522 w 2522"/>
                  <a:gd name="T33" fmla="*/ 70 h 1507"/>
                  <a:gd name="T34" fmla="*/ 2520 w 2522"/>
                  <a:gd name="T35" fmla="*/ 56 h 1507"/>
                  <a:gd name="T36" fmla="*/ 2516 w 2522"/>
                  <a:gd name="T37" fmla="*/ 43 h 1507"/>
                  <a:gd name="T38" fmla="*/ 2510 w 2522"/>
                  <a:gd name="T39" fmla="*/ 31 h 1507"/>
                  <a:gd name="T40" fmla="*/ 2501 w 2522"/>
                  <a:gd name="T41" fmla="*/ 19 h 1507"/>
                  <a:gd name="T42" fmla="*/ 2489 w 2522"/>
                  <a:gd name="T43" fmla="*/ 11 h 1507"/>
                  <a:gd name="T44" fmla="*/ 2477 w 2522"/>
                  <a:gd name="T45" fmla="*/ 6 h 1507"/>
                  <a:gd name="T46" fmla="*/ 2463 w 2522"/>
                  <a:gd name="T47" fmla="*/ 2 h 1507"/>
                  <a:gd name="T48" fmla="*/ 2448 w 2522"/>
                  <a:gd name="T49" fmla="*/ 0 h 1507"/>
                  <a:gd name="T50" fmla="*/ 2448 w 2522"/>
                  <a:gd name="T51" fmla="*/ 0 h 1507"/>
                  <a:gd name="T52" fmla="*/ 2413 w 2522"/>
                  <a:gd name="T53" fmla="*/ 1397 h 1507"/>
                  <a:gd name="T54" fmla="*/ 109 w 2522"/>
                  <a:gd name="T55" fmla="*/ 1397 h 1507"/>
                  <a:gd name="T56" fmla="*/ 109 w 2522"/>
                  <a:gd name="T57" fmla="*/ 93 h 1507"/>
                  <a:gd name="T58" fmla="*/ 2413 w 2522"/>
                  <a:gd name="T59" fmla="*/ 93 h 1507"/>
                  <a:gd name="T60" fmla="*/ 2413 w 2522"/>
                  <a:gd name="T61" fmla="*/ 1397 h 1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22" h="1507">
                    <a:moveTo>
                      <a:pt x="2448" y="0"/>
                    </a:moveTo>
                    <a:lnTo>
                      <a:pt x="1284" y="0"/>
                    </a:lnTo>
                    <a:lnTo>
                      <a:pt x="1243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4" y="2"/>
                    </a:lnTo>
                    <a:lnTo>
                      <a:pt x="51" y="6"/>
                    </a:lnTo>
                    <a:lnTo>
                      <a:pt x="37" y="11"/>
                    </a:lnTo>
                    <a:lnTo>
                      <a:pt x="25" y="19"/>
                    </a:lnTo>
                    <a:lnTo>
                      <a:pt x="13" y="31"/>
                    </a:lnTo>
                    <a:lnTo>
                      <a:pt x="6" y="43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1507"/>
                    </a:lnTo>
                    <a:lnTo>
                      <a:pt x="2522" y="1507"/>
                    </a:lnTo>
                    <a:lnTo>
                      <a:pt x="2522" y="70"/>
                    </a:lnTo>
                    <a:lnTo>
                      <a:pt x="2522" y="70"/>
                    </a:lnTo>
                    <a:lnTo>
                      <a:pt x="2520" y="56"/>
                    </a:lnTo>
                    <a:lnTo>
                      <a:pt x="2516" y="43"/>
                    </a:lnTo>
                    <a:lnTo>
                      <a:pt x="2510" y="31"/>
                    </a:lnTo>
                    <a:lnTo>
                      <a:pt x="2501" y="19"/>
                    </a:lnTo>
                    <a:lnTo>
                      <a:pt x="2489" y="11"/>
                    </a:lnTo>
                    <a:lnTo>
                      <a:pt x="2477" y="6"/>
                    </a:lnTo>
                    <a:lnTo>
                      <a:pt x="2463" y="2"/>
                    </a:lnTo>
                    <a:lnTo>
                      <a:pt x="2448" y="0"/>
                    </a:lnTo>
                    <a:lnTo>
                      <a:pt x="2448" y="0"/>
                    </a:lnTo>
                    <a:close/>
                    <a:moveTo>
                      <a:pt x="2413" y="1397"/>
                    </a:moveTo>
                    <a:lnTo>
                      <a:pt x="109" y="1397"/>
                    </a:lnTo>
                    <a:lnTo>
                      <a:pt x="109" y="93"/>
                    </a:lnTo>
                    <a:lnTo>
                      <a:pt x="2413" y="93"/>
                    </a:lnTo>
                    <a:lnTo>
                      <a:pt x="2413" y="1397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6138157" y="471135"/>
                <a:ext cx="1966189" cy="2097176"/>
              </a:xfrm>
              <a:custGeom>
                <a:avLst/>
                <a:gdLst>
                  <a:gd name="T0" fmla="*/ 1337 w 1411"/>
                  <a:gd name="T1" fmla="*/ 0 h 1505"/>
                  <a:gd name="T2" fmla="*/ 900 w 1411"/>
                  <a:gd name="T3" fmla="*/ 0 h 1505"/>
                  <a:gd name="T4" fmla="*/ 0 w 1411"/>
                  <a:gd name="T5" fmla="*/ 1505 h 1505"/>
                  <a:gd name="T6" fmla="*/ 1409 w 1411"/>
                  <a:gd name="T7" fmla="*/ 1505 h 1505"/>
                  <a:gd name="T8" fmla="*/ 1411 w 1411"/>
                  <a:gd name="T9" fmla="*/ 86 h 1505"/>
                  <a:gd name="T10" fmla="*/ 1411 w 1411"/>
                  <a:gd name="T11" fmla="*/ 86 h 1505"/>
                  <a:gd name="T12" fmla="*/ 1411 w 1411"/>
                  <a:gd name="T13" fmla="*/ 70 h 1505"/>
                  <a:gd name="T14" fmla="*/ 1411 w 1411"/>
                  <a:gd name="T15" fmla="*/ 58 h 1505"/>
                  <a:gd name="T16" fmla="*/ 1407 w 1411"/>
                  <a:gd name="T17" fmla="*/ 47 h 1505"/>
                  <a:gd name="T18" fmla="*/ 1403 w 1411"/>
                  <a:gd name="T19" fmla="*/ 37 h 1505"/>
                  <a:gd name="T20" fmla="*/ 1397 w 1411"/>
                  <a:gd name="T21" fmla="*/ 27 h 1505"/>
                  <a:gd name="T22" fmla="*/ 1391 w 1411"/>
                  <a:gd name="T23" fmla="*/ 21 h 1505"/>
                  <a:gd name="T24" fmla="*/ 1386 w 1411"/>
                  <a:gd name="T25" fmla="*/ 15 h 1505"/>
                  <a:gd name="T26" fmla="*/ 1378 w 1411"/>
                  <a:gd name="T27" fmla="*/ 11 h 1505"/>
                  <a:gd name="T28" fmla="*/ 1362 w 1411"/>
                  <a:gd name="T29" fmla="*/ 4 h 1505"/>
                  <a:gd name="T30" fmla="*/ 1350 w 1411"/>
                  <a:gd name="T31" fmla="*/ 2 h 1505"/>
                  <a:gd name="T32" fmla="*/ 1337 w 1411"/>
                  <a:gd name="T33" fmla="*/ 0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1" h="1505">
                    <a:moveTo>
                      <a:pt x="1337" y="0"/>
                    </a:moveTo>
                    <a:lnTo>
                      <a:pt x="900" y="0"/>
                    </a:lnTo>
                    <a:lnTo>
                      <a:pt x="0" y="1505"/>
                    </a:lnTo>
                    <a:lnTo>
                      <a:pt x="1409" y="1505"/>
                    </a:lnTo>
                    <a:lnTo>
                      <a:pt x="1411" y="86"/>
                    </a:lnTo>
                    <a:lnTo>
                      <a:pt x="1411" y="86"/>
                    </a:lnTo>
                    <a:lnTo>
                      <a:pt x="1411" y="70"/>
                    </a:lnTo>
                    <a:lnTo>
                      <a:pt x="1411" y="58"/>
                    </a:lnTo>
                    <a:lnTo>
                      <a:pt x="1407" y="47"/>
                    </a:lnTo>
                    <a:lnTo>
                      <a:pt x="1403" y="37"/>
                    </a:lnTo>
                    <a:lnTo>
                      <a:pt x="1397" y="27"/>
                    </a:lnTo>
                    <a:lnTo>
                      <a:pt x="1391" y="21"/>
                    </a:lnTo>
                    <a:lnTo>
                      <a:pt x="1386" y="15"/>
                    </a:lnTo>
                    <a:lnTo>
                      <a:pt x="1378" y="11"/>
                    </a:lnTo>
                    <a:lnTo>
                      <a:pt x="1362" y="4"/>
                    </a:lnTo>
                    <a:lnTo>
                      <a:pt x="1350" y="2"/>
                    </a:lnTo>
                    <a:lnTo>
                      <a:pt x="133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6000"/>
                    </a:schemeClr>
                  </a:gs>
                  <a:gs pos="50000">
                    <a:schemeClr val="bg1">
                      <a:alpha val="13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862761" y="2052913"/>
            <a:ext cx="3919539" cy="223806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24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92381" y="334466"/>
            <a:ext cx="10899409" cy="410925"/>
          </a:xfrm>
        </p:spPr>
        <p:txBody>
          <a:bodyPr/>
          <a:lstStyle>
            <a:lvl1pPr algn="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4934" y="6435739"/>
            <a:ext cx="56795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2371" y="757451"/>
            <a:ext cx="10899408" cy="261464"/>
          </a:xfrm>
        </p:spPr>
        <p:txBody>
          <a:bodyPr anchor="ctr"/>
          <a:lstStyle>
            <a:lvl1pPr algn="r">
              <a:defRPr lang="en-US" sz="1400" dirty="0" smtClean="0">
                <a:solidFill>
                  <a:schemeClr val="accent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8" name="Freeform 17"/>
          <p:cNvSpPr/>
          <p:nvPr userDrawn="1"/>
        </p:nvSpPr>
        <p:spPr>
          <a:xfrm rot="18903745">
            <a:off x="11547536" y="422539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028" y="350597"/>
            <a:ext cx="11505949" cy="410925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4951" y="6442087"/>
            <a:ext cx="3879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343027" y="773573"/>
            <a:ext cx="11505948" cy="261464"/>
          </a:xfrm>
        </p:spPr>
        <p:txBody>
          <a:bodyPr anchor="ctr"/>
          <a:lstStyle>
            <a:lvl1pPr algn="ctr">
              <a:defRPr lang="en-US" sz="1400" dirty="0" smtClean="0">
                <a:solidFill>
                  <a:schemeClr val="accent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1" name="Freeform 10"/>
          <p:cNvSpPr/>
          <p:nvPr userDrawn="1"/>
        </p:nvSpPr>
        <p:spPr>
          <a:xfrm rot="2700000">
            <a:off x="5895225" y="-201682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48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71589" y="1357526"/>
            <a:ext cx="11648824" cy="2391511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097" y="406060"/>
            <a:ext cx="11505949" cy="410925"/>
          </a:xfrm>
        </p:spPr>
        <p:txBody>
          <a:bodyPr wrap="square" anchor="ctr">
            <a:noAutofit/>
          </a:bodyPr>
          <a:lstStyle>
            <a:lvl1pPr>
              <a:defRPr lang="en-US" sz="3200" dirty="0">
                <a:solidFill>
                  <a:srgbClr val="2D3E50"/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100" y="785076"/>
            <a:ext cx="6470762" cy="26146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 smtClean="0"/>
            </a:lvl1pPr>
          </a:lstStyle>
          <a:p>
            <a:pPr marL="0" lvl="0" indent="0">
              <a:buNone/>
            </a:pPr>
            <a:r>
              <a:rPr lang="en-US" dirty="0"/>
              <a:t>Replace With Your Own Text</a:t>
            </a:r>
          </a:p>
        </p:txBody>
      </p:sp>
      <p:sp>
        <p:nvSpPr>
          <p:cNvPr id="14" name="Freeform 13"/>
          <p:cNvSpPr/>
          <p:nvPr userDrawn="1"/>
        </p:nvSpPr>
        <p:spPr>
          <a:xfrm rot="18903745">
            <a:off x="18924" y="422540"/>
            <a:ext cx="401552" cy="403364"/>
          </a:xfrm>
          <a:custGeom>
            <a:avLst/>
            <a:gdLst>
              <a:gd name="connsiteX0" fmla="*/ 664344 w 923454"/>
              <a:gd name="connsiteY0" fmla="*/ 668523 h 927623"/>
              <a:gd name="connsiteX1" fmla="*/ 257710 w 923454"/>
              <a:gd name="connsiteY1" fmla="*/ 667199 h 927623"/>
              <a:gd name="connsiteX2" fmla="*/ 0 w 923454"/>
              <a:gd name="connsiteY2" fmla="*/ 925470 h 927623"/>
              <a:gd name="connsiteX3" fmla="*/ 661239 w 923454"/>
              <a:gd name="connsiteY3" fmla="*/ 927623 h 927623"/>
              <a:gd name="connsiteX4" fmla="*/ 664344 w 923454"/>
              <a:gd name="connsiteY4" fmla="*/ 924512 h 927623"/>
              <a:gd name="connsiteX5" fmla="*/ 923454 w 923454"/>
              <a:gd name="connsiteY5" fmla="*/ 0 h 927623"/>
              <a:gd name="connsiteX6" fmla="*/ 664344 w 923454"/>
              <a:gd name="connsiteY6" fmla="*/ 259674 h 927623"/>
              <a:gd name="connsiteX7" fmla="*/ 664344 w 923454"/>
              <a:gd name="connsiteY7" fmla="*/ 668523 h 927623"/>
              <a:gd name="connsiteX8" fmla="*/ 918948 w 923454"/>
              <a:gd name="connsiteY8" fmla="*/ 669352 h 927623"/>
              <a:gd name="connsiteX9" fmla="*/ 923454 w 923454"/>
              <a:gd name="connsiteY9" fmla="*/ 664836 h 9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454" h="927623">
                <a:moveTo>
                  <a:pt x="664344" y="668523"/>
                </a:moveTo>
                <a:lnTo>
                  <a:pt x="257710" y="667199"/>
                </a:lnTo>
                <a:lnTo>
                  <a:pt x="0" y="925470"/>
                </a:lnTo>
                <a:lnTo>
                  <a:pt x="661239" y="927623"/>
                </a:lnTo>
                <a:lnTo>
                  <a:pt x="664344" y="924512"/>
                </a:lnTo>
                <a:close/>
                <a:moveTo>
                  <a:pt x="923454" y="0"/>
                </a:moveTo>
                <a:lnTo>
                  <a:pt x="664344" y="259674"/>
                </a:lnTo>
                <a:lnTo>
                  <a:pt x="664344" y="668523"/>
                </a:lnTo>
                <a:lnTo>
                  <a:pt x="918948" y="669352"/>
                </a:lnTo>
                <a:lnTo>
                  <a:pt x="923454" y="664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924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6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1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465948"/>
            <a:ext cx="12192000" cy="311484"/>
          </a:xfrm>
          <a:prstGeom prst="rect">
            <a:avLst/>
          </a:prstGeom>
          <a:gradFill flip="none" rotWithShape="1">
            <a:gsLst>
              <a:gs pos="69000">
                <a:schemeClr val="accent1"/>
              </a:gs>
              <a:gs pos="100000">
                <a:schemeClr val="accent1">
                  <a:alpha val="44000"/>
                </a:schemeClr>
              </a:gs>
              <a:gs pos="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960" y="503479"/>
            <a:ext cx="11505949" cy="410925"/>
          </a:xfrm>
          <a:prstGeom prst="rect">
            <a:avLst/>
          </a:prstGeom>
        </p:spPr>
        <p:txBody>
          <a:bodyPr anchor="ctr"/>
          <a:lstStyle/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56" y="1361491"/>
            <a:ext cx="11528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395161" y="6560777"/>
            <a:ext cx="83508" cy="106503"/>
            <a:chOff x="5240655" y="2869287"/>
            <a:chExt cx="387490" cy="723545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40655" y="2869287"/>
              <a:ext cx="383698" cy="386618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243038" y="3211778"/>
              <a:ext cx="385107" cy="38105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Date Placeholder 1"/>
          <p:cNvSpPr txBox="1">
            <a:spLocks/>
          </p:cNvSpPr>
          <p:nvPr userDrawn="1">
            <p:custDataLst>
              <p:tags r:id="rId12"/>
            </p:custDataLst>
          </p:nvPr>
        </p:nvSpPr>
        <p:spPr>
          <a:xfrm>
            <a:off x="195703" y="6483176"/>
            <a:ext cx="2133600" cy="2617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1" dirty="0" err="1">
                <a:solidFill>
                  <a:schemeClr val="bg1">
                    <a:lumMod val="85000"/>
                  </a:schemeClr>
                </a:solidFill>
              </a:rPr>
              <a:t>www.parta.com.tr</a:t>
            </a:r>
            <a:endParaRPr lang="en-US" sz="105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5374487-49DE-BD42-BE03-DA58BBB59F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2" t="44216" r="23824" b="44135"/>
          <a:stretch/>
        </p:blipFill>
        <p:spPr>
          <a:xfrm>
            <a:off x="10057186" y="6518362"/>
            <a:ext cx="1208605" cy="2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5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702" r:id="rId3"/>
    <p:sldLayoutId id="2147483701" r:id="rId4"/>
    <p:sldLayoutId id="2147483688" r:id="rId5"/>
    <p:sldLayoutId id="2147483689" r:id="rId6"/>
    <p:sldLayoutId id="2147483676" r:id="rId7"/>
    <p:sldLayoutId id="2147483680" r:id="rId8"/>
    <p:sldLayoutId id="2147483700" r:id="rId9"/>
    <p:sldLayoutId id="2147483685" r:id="rId10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2D3E50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465948"/>
            <a:ext cx="12192000" cy="311484"/>
          </a:xfrm>
          <a:prstGeom prst="rect">
            <a:avLst/>
          </a:prstGeom>
          <a:gradFill flip="none" rotWithShape="1">
            <a:gsLst>
              <a:gs pos="100000">
                <a:srgbClr val="705A4A"/>
              </a:gs>
              <a:gs pos="0">
                <a:srgbClr val="2D3E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960" y="503479"/>
            <a:ext cx="11505949" cy="410925"/>
          </a:xfrm>
          <a:prstGeom prst="rect">
            <a:avLst/>
          </a:prstGeom>
        </p:spPr>
        <p:txBody>
          <a:bodyPr anchor="ctr"/>
          <a:lstStyle/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56" y="1361491"/>
            <a:ext cx="11528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2"/>
          <p:cNvSpPr txBox="1">
            <a:spLocks/>
          </p:cNvSpPr>
          <p:nvPr userDrawn="1">
            <p:custDataLst>
              <p:tags r:id="rId10"/>
            </p:custDataLst>
          </p:nvPr>
        </p:nvSpPr>
        <p:spPr>
          <a:xfrm>
            <a:off x="9626601" y="6483914"/>
            <a:ext cx="1806211" cy="26022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Logo Company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474184" y="6528266"/>
            <a:ext cx="83508" cy="171524"/>
            <a:chOff x="5240655" y="2869287"/>
            <a:chExt cx="387490" cy="723545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40655" y="2869287"/>
              <a:ext cx="383698" cy="38661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243038" y="3211778"/>
              <a:ext cx="385107" cy="38105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Date Placeholder 1"/>
          <p:cNvSpPr txBox="1">
            <a:spLocks/>
          </p:cNvSpPr>
          <p:nvPr userDrawn="1">
            <p:custDataLst>
              <p:tags r:id="rId11"/>
            </p:custDataLst>
          </p:nvPr>
        </p:nvSpPr>
        <p:spPr>
          <a:xfrm>
            <a:off x="195703" y="6483176"/>
            <a:ext cx="2133600" cy="2617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1" dirty="0">
                <a:solidFill>
                  <a:schemeClr val="bg1">
                    <a:lumMod val="85000"/>
                  </a:schemeClr>
                </a:solidFill>
              </a:rPr>
              <a:t>www.yourcompanyname.com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220" y="6446890"/>
            <a:ext cx="4693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50" smtClean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 algn="ctr"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34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05" r:id="rId3"/>
    <p:sldLayoutId id="2147483693" r:id="rId4"/>
    <p:sldLayoutId id="2147483694" r:id="rId5"/>
    <p:sldLayoutId id="2147483704" r:id="rId6"/>
    <p:sldLayoutId id="2147483699" r:id="rId7"/>
    <p:sldLayoutId id="2147483703" r:id="rId8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284441" y="2350893"/>
            <a:ext cx="6402607" cy="1721633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6000" b="1" spc="-200" noProof="1">
                <a:solidFill>
                  <a:schemeClr val="tx1">
                    <a:lumMod val="65000"/>
                    <a:lumOff val="35000"/>
                  </a:schemeClr>
                </a:solidFill>
                <a:latin typeface="Pirulen Rg" panose="020B0605020200080104" pitchFamily="34" charset="0"/>
                <a:ea typeface="Roboto" panose="02000000000000000000" pitchFamily="2" charset="0"/>
              </a:rPr>
              <a:t>PARTA Networks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617719" y="4072526"/>
            <a:ext cx="5783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F0502020204030204" pitchFamily="34" charset="0"/>
                <a:ea typeface="Source Sans Pro" panose="020F0502020204030204" pitchFamily="34" charset="0"/>
                <a:cs typeface="Arial" charset="0"/>
              </a:rPr>
              <a:t>Software Defined Everything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936430" y="2350893"/>
            <a:ext cx="0" cy="22473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>
            <a:extLst>
              <a:ext uri="{FF2B5EF4-FFF2-40B4-BE49-F238E27FC236}">
                <a16:creationId xmlns:a16="http://schemas.microsoft.com/office/drawing/2014/main" id="{DC5E40FE-1FA4-674A-B21A-B49C92F644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234" y="2574003"/>
            <a:ext cx="1949992" cy="170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8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Identify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organization's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networking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needs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requirements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business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goals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Evaluate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existing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infrastructure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links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routers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firewalls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patterns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bandwidth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usage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different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Define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key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indicators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KPIs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SD-WAN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solution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rgbClr val="E24848"/>
              </a:buClr>
              <a:buFont typeface="Arial" panose="020B0604020202020204" pitchFamily="34" charset="0"/>
              <a:buChar char="•"/>
            </a:pPr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5145" y="1316892"/>
            <a:ext cx="26358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Assessment and Planning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313274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Determine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SD-WAN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deployment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model: on-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premises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cloud-based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hybrid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Select SD-WAN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vendor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(s)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features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scalability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security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compatibility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Design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logical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physical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topology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branch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offices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data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centers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cloud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connections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Decide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number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type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of SD-WAN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devices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physical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virtual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appliances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5145" y="1316892"/>
            <a:ext cx="26358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Architecture Design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2322924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4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Choose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WAN transport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MPLS,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broadband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LTE,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combination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Define link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characteristics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bandwidth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each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type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Consider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redundancy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failover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mechanisms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ensuring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reliability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9553" y="1338070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Connectivity and Transport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3696270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5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encryption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data in transit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techniques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like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WireGuard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IPsec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Integrate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security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services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such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as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next-generation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firewalls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(NGFW)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intrusion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detection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prevention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systems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(IDS/IPS).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Set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segmentation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isolate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sensitive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from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regular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9553" y="1338070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Security Considerations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270900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Configure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application-aware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routing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requirements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Quality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of Service (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QoS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policies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prioritize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critical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Utilize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dynamic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selection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intelligently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route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-time link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conditions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9553" y="1338070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Traffic Management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281157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Configure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application-aware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routing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requirements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Quality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of Service (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QoS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policies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prioritize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critical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Utilize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dynamic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selection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intelligently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route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-time link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conditions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9553" y="1338070"/>
            <a:ext cx="425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charset="0"/>
              </a:rPr>
              <a:t>Traffic Management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737675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Set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centralized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management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platform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orchestrating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configuring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SD-WAN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devices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single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pane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-of-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glass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dashboard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monitoring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patterns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security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events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Enable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policy-based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configuration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changes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ensure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consistent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policies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across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branches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9553" y="1338070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Centralized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Management</a:t>
            </a:r>
            <a:endParaRPr lang="en-US" sz="1600" b="1" noProof="1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charset="0"/>
            </a:endParaRP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2606441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9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deep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packet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inspection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(DPI)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gain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insights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behavior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steering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direct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traffic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user-defined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policies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-time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conditions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7582" y="1327722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Visibility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Control</a:t>
            </a:r>
            <a:endParaRPr lang="en-US" sz="1600" b="1" noProof="1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charset="0"/>
            </a:endParaRP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852405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10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monitoring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tools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track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KPIs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health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Collect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data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bandwidth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utilization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user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experience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Utilize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analytics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identify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trends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troubleshoot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issues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optimize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7582" y="1327722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Monitoring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Analytics</a:t>
            </a:r>
            <a:endParaRPr lang="en-US" sz="1600" b="1" noProof="1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charset="0"/>
            </a:endParaRP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989523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11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Conduct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thorough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testing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controlled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environment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before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full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deployment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phased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rollout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starting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with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subset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of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branches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locations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Monitor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network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closely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initial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rollout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identify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any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unexpected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issues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85423" y="1291654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Rollout</a:t>
            </a:r>
            <a:endParaRPr lang="en-US" sz="1600" b="1" noProof="1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charset="0"/>
            </a:endParaRP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265279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68454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1785561" y="603060"/>
            <a:ext cx="227167" cy="2200507"/>
            <a:chOff x="5644479" y="2644602"/>
            <a:chExt cx="227167" cy="1860551"/>
          </a:xfrm>
        </p:grpSpPr>
        <p:cxnSp>
          <p:nvCxnSpPr>
            <p:cNvPr id="76" name="Straight Connector 75"/>
            <p:cNvCxnSpPr/>
            <p:nvPr/>
          </p:nvCxnSpPr>
          <p:spPr>
            <a:xfrm rot="16200000" flipH="1">
              <a:off x="5309243" y="4114482"/>
              <a:ext cx="78134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644479" y="3391820"/>
              <a:ext cx="227167" cy="262695"/>
              <a:chOff x="4873989" y="2329812"/>
              <a:chExt cx="256900" cy="297078"/>
            </a:xfrm>
          </p:grpSpPr>
          <p:sp>
            <p:nvSpPr>
              <p:cNvPr id="81" name="Freeform 80"/>
              <p:cNvSpPr/>
              <p:nvPr/>
            </p:nvSpPr>
            <p:spPr>
              <a:xfrm rot="13514935">
                <a:off x="4966299" y="2462301"/>
                <a:ext cx="72279" cy="256900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solidFill>
                <a:srgbClr val="4B5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8903745">
                <a:off x="4966494" y="2329812"/>
                <a:ext cx="72279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rot="16200000" flipH="1">
              <a:off x="5316217" y="3028300"/>
              <a:ext cx="76739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620301" y="1941579"/>
            <a:ext cx="10525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Provide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training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IT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staff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managing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troubleshooting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SD-WAN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solution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kern="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Establish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support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mechanism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addressing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technical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issues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updates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tr-TR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maintenance</a:t>
            </a:r>
            <a:r>
              <a:rPr lang="tr-T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tr-TR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285423" y="1291654"/>
            <a:ext cx="4256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endParaRPr lang="en-US" sz="1600" b="1" noProof="1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rial" charset="0"/>
            </a:endParaRP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554E8E97-FD81-384F-8543-EEBBB525406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2"/>
                </a:solidFill>
              </a:rPr>
              <a:t>SD-WAN </a:t>
            </a:r>
            <a:r>
              <a:rPr lang="tr-TR" dirty="0" err="1">
                <a:solidFill>
                  <a:schemeClr val="accent2"/>
                </a:solidFill>
              </a:rPr>
              <a:t>Implementation</a:t>
            </a:r>
            <a:endParaRPr lang="tr-TR" dirty="0"/>
          </a:p>
        </p:txBody>
      </p:sp>
      <p:sp>
        <p:nvSpPr>
          <p:cNvPr id="68" name="Content Placeholder 32">
            <a:extLst>
              <a:ext uri="{FF2B5EF4-FFF2-40B4-BE49-F238E27FC236}">
                <a16:creationId xmlns:a16="http://schemas.microsoft.com/office/drawing/2014/main" id="{D4584385-A93B-7449-8565-AC94166E603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968615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sosceles Triangle 74"/>
          <p:cNvSpPr/>
          <p:nvPr/>
        </p:nvSpPr>
        <p:spPr>
          <a:xfrm rot="16200000" flipH="1">
            <a:off x="6303781" y="1742660"/>
            <a:ext cx="4174503" cy="3469570"/>
          </a:xfrm>
          <a:custGeom>
            <a:avLst/>
            <a:gdLst>
              <a:gd name="connsiteX0" fmla="*/ 0 w 3539962"/>
              <a:gd name="connsiteY0" fmla="*/ 2597215 h 2597215"/>
              <a:gd name="connsiteX1" fmla="*/ 1769981 w 3539962"/>
              <a:gd name="connsiteY1" fmla="*/ 0 h 2597215"/>
              <a:gd name="connsiteX2" fmla="*/ 3539962 w 3539962"/>
              <a:gd name="connsiteY2" fmla="*/ 2597215 h 2597215"/>
              <a:gd name="connsiteX3" fmla="*/ 0 w 3539962"/>
              <a:gd name="connsiteY3" fmla="*/ 2597215 h 2597215"/>
              <a:gd name="connsiteX0" fmla="*/ 0 w 3539962"/>
              <a:gd name="connsiteY0" fmla="*/ 2597215 h 2597215"/>
              <a:gd name="connsiteX1" fmla="*/ 1769981 w 3539962"/>
              <a:gd name="connsiteY1" fmla="*/ 0 h 2597215"/>
              <a:gd name="connsiteX2" fmla="*/ 3539962 w 3539962"/>
              <a:gd name="connsiteY2" fmla="*/ 2597215 h 2597215"/>
              <a:gd name="connsiteX3" fmla="*/ 0 w 3539962"/>
              <a:gd name="connsiteY3" fmla="*/ 2597215 h 2597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9962" h="2597215">
                <a:moveTo>
                  <a:pt x="0" y="2597215"/>
                </a:moveTo>
                <a:lnTo>
                  <a:pt x="1769981" y="0"/>
                </a:lnTo>
                <a:lnTo>
                  <a:pt x="3539962" y="2597215"/>
                </a:lnTo>
                <a:lnTo>
                  <a:pt x="0" y="2597215"/>
                </a:lnTo>
                <a:close/>
              </a:path>
            </a:pathLst>
          </a:custGeom>
          <a:solidFill>
            <a:schemeClr val="bg1">
              <a:lumMod val="8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 rot="5400000">
            <a:off x="1819762" y="1619651"/>
            <a:ext cx="4174503" cy="3715588"/>
          </a:xfrm>
          <a:custGeom>
            <a:avLst/>
            <a:gdLst>
              <a:gd name="connsiteX0" fmla="*/ 0 w 3539962"/>
              <a:gd name="connsiteY0" fmla="*/ 2597215 h 2597215"/>
              <a:gd name="connsiteX1" fmla="*/ 1769981 w 3539962"/>
              <a:gd name="connsiteY1" fmla="*/ 0 h 2597215"/>
              <a:gd name="connsiteX2" fmla="*/ 3539962 w 3539962"/>
              <a:gd name="connsiteY2" fmla="*/ 2597215 h 2597215"/>
              <a:gd name="connsiteX3" fmla="*/ 0 w 3539962"/>
              <a:gd name="connsiteY3" fmla="*/ 2597215 h 2597215"/>
              <a:gd name="connsiteX0" fmla="*/ 0 w 3539962"/>
              <a:gd name="connsiteY0" fmla="*/ 2568186 h 2568186"/>
              <a:gd name="connsiteX1" fmla="*/ 1769984 w 3539962"/>
              <a:gd name="connsiteY1" fmla="*/ 0 h 2568186"/>
              <a:gd name="connsiteX2" fmla="*/ 3539962 w 3539962"/>
              <a:gd name="connsiteY2" fmla="*/ 2568186 h 2568186"/>
              <a:gd name="connsiteX3" fmla="*/ 0 w 3539962"/>
              <a:gd name="connsiteY3" fmla="*/ 2568186 h 256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9962" h="2568186">
                <a:moveTo>
                  <a:pt x="0" y="2568186"/>
                </a:moveTo>
                <a:lnTo>
                  <a:pt x="1769984" y="0"/>
                </a:lnTo>
                <a:lnTo>
                  <a:pt x="3539962" y="2568186"/>
                </a:lnTo>
                <a:lnTo>
                  <a:pt x="0" y="2568186"/>
                </a:lnTo>
                <a:close/>
              </a:path>
            </a:pathLst>
          </a:custGeom>
          <a:solidFill>
            <a:schemeClr val="bg1">
              <a:lumMod val="8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-1177874" y="1253731"/>
            <a:ext cx="3143401" cy="3340450"/>
            <a:chOff x="695051" y="1655616"/>
            <a:chExt cx="3143401" cy="3340449"/>
          </a:xfrm>
        </p:grpSpPr>
        <p:grpSp>
          <p:nvGrpSpPr>
            <p:cNvPr id="179" name="Group 178"/>
            <p:cNvGrpSpPr/>
            <p:nvPr/>
          </p:nvGrpSpPr>
          <p:grpSpPr>
            <a:xfrm>
              <a:off x="695051" y="1655616"/>
              <a:ext cx="3143401" cy="618016"/>
              <a:chOff x="8285853" y="1817400"/>
              <a:chExt cx="3143401" cy="618016"/>
            </a:xfrm>
          </p:grpSpPr>
          <p:sp>
            <p:nvSpPr>
              <p:cNvPr id="180" name="Rectangle 179"/>
              <p:cNvSpPr/>
              <p:nvPr/>
            </p:nvSpPr>
            <p:spPr>
              <a:xfrm>
                <a:off x="8285853" y="2127639"/>
                <a:ext cx="314340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 algn="r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Entry Level</a:t>
                </a:r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10600822" y="1817400"/>
                <a:ext cx="8284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80</a:t>
                </a: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695051" y="3016832"/>
              <a:ext cx="3143401" cy="618016"/>
              <a:chOff x="8285853" y="1817400"/>
              <a:chExt cx="3143401" cy="618016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8285853" y="2127639"/>
                <a:ext cx="314340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 algn="r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Entry Level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0483802" y="1817400"/>
                <a:ext cx="945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100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95051" y="4378049"/>
              <a:ext cx="3143401" cy="618016"/>
              <a:chOff x="8285853" y="1817400"/>
              <a:chExt cx="3143401" cy="618016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8285853" y="2127639"/>
                <a:ext cx="314340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 algn="r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Entry Level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0483802" y="1817400"/>
                <a:ext cx="945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200</a:t>
                </a:r>
              </a:p>
            </p:txBody>
          </p:sp>
        </p:grpSp>
      </p:grpSp>
      <p:grpSp>
        <p:nvGrpSpPr>
          <p:cNvPr id="176" name="Group 175"/>
          <p:cNvGrpSpPr/>
          <p:nvPr/>
        </p:nvGrpSpPr>
        <p:grpSpPr>
          <a:xfrm rot="10800000" flipH="1" flipV="1">
            <a:off x="2004762" y="1388452"/>
            <a:ext cx="184355" cy="213188"/>
            <a:chOff x="4873960" y="2329812"/>
            <a:chExt cx="256898" cy="297081"/>
          </a:xfrm>
          <a:solidFill>
            <a:schemeClr val="accent1"/>
          </a:solidFill>
        </p:grpSpPr>
        <p:sp>
          <p:nvSpPr>
            <p:cNvPr id="177" name="Freeform 176"/>
            <p:cNvSpPr/>
            <p:nvPr/>
          </p:nvSpPr>
          <p:spPr>
            <a:xfrm rot="13514935">
              <a:off x="4966269" y="2462305"/>
              <a:ext cx="72279" cy="256898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Freeform 177"/>
            <p:cNvSpPr/>
            <p:nvPr/>
          </p:nvSpPr>
          <p:spPr>
            <a:xfrm rot="18903745">
              <a:off x="4966494" y="2329812"/>
              <a:ext cx="72278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 rot="10800000" flipH="1" flipV="1">
            <a:off x="2004762" y="2706899"/>
            <a:ext cx="184355" cy="213188"/>
            <a:chOff x="4873960" y="2329812"/>
            <a:chExt cx="256898" cy="297081"/>
          </a:xfrm>
          <a:solidFill>
            <a:schemeClr val="accent1"/>
          </a:solidFill>
        </p:grpSpPr>
        <p:sp>
          <p:nvSpPr>
            <p:cNvPr id="55" name="Freeform 54"/>
            <p:cNvSpPr/>
            <p:nvPr/>
          </p:nvSpPr>
          <p:spPr>
            <a:xfrm rot="13514935">
              <a:off x="4966269" y="2462305"/>
              <a:ext cx="72279" cy="256898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 rot="18903745">
              <a:off x="4966494" y="2329812"/>
              <a:ext cx="72278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 rot="10800000" flipH="1" flipV="1">
            <a:off x="2004762" y="4080753"/>
            <a:ext cx="184355" cy="213188"/>
            <a:chOff x="4873960" y="2329812"/>
            <a:chExt cx="256898" cy="297081"/>
          </a:xfrm>
          <a:solidFill>
            <a:schemeClr val="accent1"/>
          </a:solidFill>
        </p:grpSpPr>
        <p:sp>
          <p:nvSpPr>
            <p:cNvPr id="58" name="Freeform 57"/>
            <p:cNvSpPr/>
            <p:nvPr/>
          </p:nvSpPr>
          <p:spPr>
            <a:xfrm rot="13514935">
              <a:off x="4966269" y="2462305"/>
              <a:ext cx="72279" cy="256898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903745">
              <a:off x="4966494" y="2329812"/>
              <a:ext cx="72278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up 5">
            <a:extLst>
              <a:ext uri="{FF2B5EF4-FFF2-40B4-BE49-F238E27FC236}">
                <a16:creationId xmlns:a16="http://schemas.microsoft.com/office/drawing/2014/main" id="{6ED513DF-8F3F-894B-BEB4-DB4BAEB71C97}"/>
              </a:ext>
            </a:extLst>
          </p:cNvPr>
          <p:cNvGrpSpPr/>
          <p:nvPr/>
        </p:nvGrpSpPr>
        <p:grpSpPr>
          <a:xfrm>
            <a:off x="10009666" y="2501832"/>
            <a:ext cx="3350484" cy="618016"/>
            <a:chOff x="9982752" y="1253735"/>
            <a:chExt cx="3350484" cy="618016"/>
          </a:xfrm>
        </p:grpSpPr>
        <p:grpSp>
          <p:nvGrpSpPr>
            <p:cNvPr id="13" name="Group 12"/>
            <p:cNvGrpSpPr/>
            <p:nvPr/>
          </p:nvGrpSpPr>
          <p:grpSpPr>
            <a:xfrm>
              <a:off x="10189835" y="1253735"/>
              <a:ext cx="3143401" cy="618016"/>
              <a:chOff x="8400262" y="1817400"/>
              <a:chExt cx="3143401" cy="618016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8400262" y="2127639"/>
                <a:ext cx="314340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Mid Level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8400262" y="1817400"/>
                <a:ext cx="945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300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rot="10800000" flipV="1">
              <a:off x="9982752" y="1388452"/>
              <a:ext cx="184355" cy="213188"/>
              <a:chOff x="4873960" y="2329812"/>
              <a:chExt cx="256898" cy="297081"/>
            </a:xfrm>
            <a:solidFill>
              <a:schemeClr val="accent1"/>
            </a:solidFill>
          </p:grpSpPr>
          <p:sp>
            <p:nvSpPr>
              <p:cNvPr id="73" name="Freeform 72"/>
              <p:cNvSpPr/>
              <p:nvPr/>
            </p:nvSpPr>
            <p:spPr>
              <a:xfrm rot="13514935">
                <a:off x="4966269" y="2462305"/>
                <a:ext cx="72279" cy="256898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73"/>
              <p:cNvSpPr/>
              <p:nvPr/>
            </p:nvSpPr>
            <p:spPr>
              <a:xfrm rot="18903745">
                <a:off x="4966494" y="2329812"/>
                <a:ext cx="72278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" name="Grup 6">
            <a:extLst>
              <a:ext uri="{FF2B5EF4-FFF2-40B4-BE49-F238E27FC236}">
                <a16:creationId xmlns:a16="http://schemas.microsoft.com/office/drawing/2014/main" id="{8F14E6DE-7F68-9345-8CC7-3A3AF51CAD43}"/>
              </a:ext>
            </a:extLst>
          </p:cNvPr>
          <p:cNvGrpSpPr/>
          <p:nvPr/>
        </p:nvGrpSpPr>
        <p:grpSpPr>
          <a:xfrm>
            <a:off x="9969100" y="3429000"/>
            <a:ext cx="3350484" cy="833459"/>
            <a:chOff x="9982752" y="2614951"/>
            <a:chExt cx="3350484" cy="833459"/>
          </a:xfrm>
        </p:grpSpPr>
        <p:grpSp>
          <p:nvGrpSpPr>
            <p:cNvPr id="12" name="Group 11"/>
            <p:cNvGrpSpPr/>
            <p:nvPr/>
          </p:nvGrpSpPr>
          <p:grpSpPr>
            <a:xfrm>
              <a:off x="10189835" y="2614951"/>
              <a:ext cx="3143401" cy="833459"/>
              <a:chOff x="8400262" y="3259845"/>
              <a:chExt cx="3143401" cy="833459"/>
            </a:xfrm>
          </p:grpSpPr>
          <p:sp>
            <p:nvSpPr>
              <p:cNvPr id="164" name="Rectangle 163"/>
              <p:cNvSpPr/>
              <p:nvPr/>
            </p:nvSpPr>
            <p:spPr>
              <a:xfrm>
                <a:off x="8400262" y="3570084"/>
                <a:ext cx="314340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Advanced Level</a:t>
                </a:r>
              </a:p>
              <a:p>
                <a:pPr marL="171446" indent="-171446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endPara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cs typeface="Arial" charset="0"/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8400262" y="3259845"/>
                <a:ext cx="945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400</a:t>
                </a: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 rot="10800000" flipV="1">
              <a:off x="9982752" y="2706899"/>
              <a:ext cx="184355" cy="213188"/>
              <a:chOff x="4873960" y="2329812"/>
              <a:chExt cx="256898" cy="297081"/>
            </a:xfrm>
            <a:solidFill>
              <a:schemeClr val="accent1"/>
            </a:solidFill>
          </p:grpSpPr>
          <p:sp>
            <p:nvSpPr>
              <p:cNvPr id="71" name="Freeform 70"/>
              <p:cNvSpPr/>
              <p:nvPr/>
            </p:nvSpPr>
            <p:spPr>
              <a:xfrm rot="13514935">
                <a:off x="4966269" y="2462305"/>
                <a:ext cx="72279" cy="256898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 71"/>
              <p:cNvSpPr/>
              <p:nvPr/>
            </p:nvSpPr>
            <p:spPr>
              <a:xfrm rot="18903745">
                <a:off x="4966494" y="2329812"/>
                <a:ext cx="72278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" name="Grup 9">
            <a:extLst>
              <a:ext uri="{FF2B5EF4-FFF2-40B4-BE49-F238E27FC236}">
                <a16:creationId xmlns:a16="http://schemas.microsoft.com/office/drawing/2014/main" id="{1DCB7361-FCD5-FB4E-B66E-1564F372B799}"/>
              </a:ext>
            </a:extLst>
          </p:cNvPr>
          <p:cNvGrpSpPr/>
          <p:nvPr/>
        </p:nvGrpSpPr>
        <p:grpSpPr>
          <a:xfrm>
            <a:off x="9982752" y="4309805"/>
            <a:ext cx="3350484" cy="618016"/>
            <a:chOff x="9982752" y="3976169"/>
            <a:chExt cx="3350484" cy="618016"/>
          </a:xfrm>
        </p:grpSpPr>
        <p:grpSp>
          <p:nvGrpSpPr>
            <p:cNvPr id="11" name="Group 10"/>
            <p:cNvGrpSpPr/>
            <p:nvPr/>
          </p:nvGrpSpPr>
          <p:grpSpPr>
            <a:xfrm>
              <a:off x="10189835" y="3976169"/>
              <a:ext cx="3143401" cy="618016"/>
              <a:chOff x="8400262" y="4593737"/>
              <a:chExt cx="3143401" cy="618016"/>
            </a:xfrm>
          </p:grpSpPr>
          <p:sp>
            <p:nvSpPr>
              <p:cNvPr id="174" name="Rectangle 173"/>
              <p:cNvSpPr/>
              <p:nvPr/>
            </p:nvSpPr>
            <p:spPr>
              <a:xfrm>
                <a:off x="8400262" y="4903976"/>
                <a:ext cx="314340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Advanced Level</a:t>
                </a:r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8400262" y="4593737"/>
                <a:ext cx="945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500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10800000" flipV="1">
              <a:off x="9982752" y="4080753"/>
              <a:ext cx="184355" cy="213188"/>
              <a:chOff x="4873960" y="2329812"/>
              <a:chExt cx="256898" cy="297081"/>
            </a:xfrm>
            <a:solidFill>
              <a:schemeClr val="accent1"/>
            </a:solidFill>
          </p:grpSpPr>
          <p:sp>
            <p:nvSpPr>
              <p:cNvPr id="69" name="Freeform 68"/>
              <p:cNvSpPr/>
              <p:nvPr/>
            </p:nvSpPr>
            <p:spPr>
              <a:xfrm rot="13514935">
                <a:off x="4966269" y="2462305"/>
                <a:ext cx="72279" cy="256898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 69"/>
              <p:cNvSpPr/>
              <p:nvPr/>
            </p:nvSpPr>
            <p:spPr>
              <a:xfrm rot="18903745">
                <a:off x="4966494" y="2329812"/>
                <a:ext cx="72278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2" name="Title 8">
            <a:extLst>
              <a:ext uri="{FF2B5EF4-FFF2-40B4-BE49-F238E27FC236}">
                <a16:creationId xmlns:a16="http://schemas.microsoft.com/office/drawing/2014/main" id="{7EC4ABAF-2A25-F649-83F0-A940CB2FDAFB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2"/>
                </a:solidFill>
              </a:rPr>
              <a:t> Modeller</a:t>
            </a:r>
            <a:endParaRPr lang="tr-TR" dirty="0"/>
          </a:p>
        </p:txBody>
      </p:sp>
      <p:sp>
        <p:nvSpPr>
          <p:cNvPr id="66" name="Content Placeholder 32">
            <a:extLst>
              <a:ext uri="{FF2B5EF4-FFF2-40B4-BE49-F238E27FC236}">
                <a16:creationId xmlns:a16="http://schemas.microsoft.com/office/drawing/2014/main" id="{F4336BCA-44BC-0547-9CDF-FE6816701CE5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  <p:grpSp>
        <p:nvGrpSpPr>
          <p:cNvPr id="16" name="Grup 15">
            <a:extLst>
              <a:ext uri="{FF2B5EF4-FFF2-40B4-BE49-F238E27FC236}">
                <a16:creationId xmlns:a16="http://schemas.microsoft.com/office/drawing/2014/main" id="{8D17D961-3B38-1149-B6B6-C71456721BD9}"/>
              </a:ext>
            </a:extLst>
          </p:cNvPr>
          <p:cNvGrpSpPr/>
          <p:nvPr/>
        </p:nvGrpSpPr>
        <p:grpSpPr>
          <a:xfrm>
            <a:off x="-1177874" y="5195365"/>
            <a:ext cx="3408731" cy="618016"/>
            <a:chOff x="-1177874" y="5195365"/>
            <a:chExt cx="3408731" cy="618016"/>
          </a:xfrm>
        </p:grpSpPr>
        <p:sp>
          <p:nvSpPr>
            <p:cNvPr id="78" name="Rectangle 48">
              <a:extLst>
                <a:ext uri="{FF2B5EF4-FFF2-40B4-BE49-F238E27FC236}">
                  <a16:creationId xmlns:a16="http://schemas.microsoft.com/office/drawing/2014/main" id="{10E65DB1-7D92-994B-A8F9-3112FBDC2596}"/>
                </a:ext>
              </a:extLst>
            </p:cNvPr>
            <p:cNvSpPr/>
            <p:nvPr/>
          </p:nvSpPr>
          <p:spPr>
            <a:xfrm>
              <a:off x="-1177874" y="5505604"/>
              <a:ext cx="314340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buClr>
                  <a:srgbClr val="E24848"/>
                </a:buClr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cs typeface="Arial" charset="0"/>
                </a:rPr>
                <a:t>Mid Level</a:t>
              </a:r>
            </a:p>
          </p:txBody>
        </p:sp>
        <p:sp>
          <p:nvSpPr>
            <p:cNvPr id="79" name="Rectangle 49">
              <a:extLst>
                <a:ext uri="{FF2B5EF4-FFF2-40B4-BE49-F238E27FC236}">
                  <a16:creationId xmlns:a16="http://schemas.microsoft.com/office/drawing/2014/main" id="{770840BC-308A-DA44-A981-81662DB6509E}"/>
                </a:ext>
              </a:extLst>
            </p:cNvPr>
            <p:cNvSpPr/>
            <p:nvPr/>
          </p:nvSpPr>
          <p:spPr>
            <a:xfrm>
              <a:off x="1019434" y="5195365"/>
              <a:ext cx="9460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buClr>
                  <a:srgbClr val="E24848"/>
                </a:buClr>
              </a:pPr>
              <a:r>
                <a:rPr lang="en-US" b="1" noProof="1">
                  <a:solidFill>
                    <a:schemeClr val="accent1"/>
                  </a:solidFill>
                  <a:latin typeface="Calibri Light" panose="020F0302020204030204" pitchFamily="34" charset="0"/>
                  <a:cs typeface="Arial" charset="0"/>
                </a:rPr>
                <a:t>SDX 240</a:t>
              </a:r>
            </a:p>
          </p:txBody>
        </p:sp>
        <p:grpSp>
          <p:nvGrpSpPr>
            <p:cNvPr id="80" name="Group 56">
              <a:extLst>
                <a:ext uri="{FF2B5EF4-FFF2-40B4-BE49-F238E27FC236}">
                  <a16:creationId xmlns:a16="http://schemas.microsoft.com/office/drawing/2014/main" id="{75FC674E-B9D0-2047-AFC6-C64550E45717}"/>
                </a:ext>
              </a:extLst>
            </p:cNvPr>
            <p:cNvGrpSpPr/>
            <p:nvPr/>
          </p:nvGrpSpPr>
          <p:grpSpPr>
            <a:xfrm rot="10800000" flipH="1" flipV="1">
              <a:off x="2046502" y="5273038"/>
              <a:ext cx="184355" cy="213188"/>
              <a:chOff x="4873960" y="2329812"/>
              <a:chExt cx="256898" cy="297081"/>
            </a:xfrm>
            <a:solidFill>
              <a:schemeClr val="accent1"/>
            </a:solidFill>
          </p:grpSpPr>
          <p:sp>
            <p:nvSpPr>
              <p:cNvPr id="81" name="Freeform 57">
                <a:extLst>
                  <a:ext uri="{FF2B5EF4-FFF2-40B4-BE49-F238E27FC236}">
                    <a16:creationId xmlns:a16="http://schemas.microsoft.com/office/drawing/2014/main" id="{4CBBE97E-0995-E64E-8B52-2E99BE7F8348}"/>
                  </a:ext>
                </a:extLst>
              </p:cNvPr>
              <p:cNvSpPr/>
              <p:nvPr/>
            </p:nvSpPr>
            <p:spPr>
              <a:xfrm rot="13514935">
                <a:off x="4966269" y="2462305"/>
                <a:ext cx="72279" cy="256898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58">
                <a:extLst>
                  <a:ext uri="{FF2B5EF4-FFF2-40B4-BE49-F238E27FC236}">
                    <a16:creationId xmlns:a16="http://schemas.microsoft.com/office/drawing/2014/main" id="{83F73006-BE35-E143-8680-A64F87226EA4}"/>
                  </a:ext>
                </a:extLst>
              </p:cNvPr>
              <p:cNvSpPr/>
              <p:nvPr/>
            </p:nvSpPr>
            <p:spPr>
              <a:xfrm rot="18903745">
                <a:off x="4966494" y="2329812"/>
                <a:ext cx="72278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up 13">
            <a:extLst>
              <a:ext uri="{FF2B5EF4-FFF2-40B4-BE49-F238E27FC236}">
                <a16:creationId xmlns:a16="http://schemas.microsoft.com/office/drawing/2014/main" id="{A130C9EC-3A26-A44E-95B8-07DDDC172485}"/>
              </a:ext>
            </a:extLst>
          </p:cNvPr>
          <p:cNvGrpSpPr/>
          <p:nvPr/>
        </p:nvGrpSpPr>
        <p:grpSpPr>
          <a:xfrm>
            <a:off x="10001709" y="5195365"/>
            <a:ext cx="3327756" cy="833459"/>
            <a:chOff x="10001709" y="5195365"/>
            <a:chExt cx="3327756" cy="833459"/>
          </a:xfrm>
        </p:grpSpPr>
        <p:sp>
          <p:nvSpPr>
            <p:cNvPr id="83" name="Rectangle 173">
              <a:extLst>
                <a:ext uri="{FF2B5EF4-FFF2-40B4-BE49-F238E27FC236}">
                  <a16:creationId xmlns:a16="http://schemas.microsoft.com/office/drawing/2014/main" id="{AC1885EB-13C8-454D-BFD4-A0C97AF32172}"/>
                </a:ext>
              </a:extLst>
            </p:cNvPr>
            <p:cNvSpPr/>
            <p:nvPr/>
          </p:nvSpPr>
          <p:spPr>
            <a:xfrm>
              <a:off x="10186064" y="5505604"/>
              <a:ext cx="31434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46" indent="-171446">
                <a:buClr>
                  <a:srgbClr val="E24848"/>
                </a:buClr>
                <a:buFont typeface="Calibri Light" panose="020F0302020204030204" pitchFamily="34" charset="0"/>
                <a:buChar char="›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cs typeface="Arial" charset="0"/>
                </a:rPr>
                <a:t>It is available in the </a:t>
              </a:r>
              <a:b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cs typeface="Arial" charset="0"/>
                </a:rPr>
              </a:b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cs typeface="Arial" charset="0"/>
                </a:rPr>
                <a:t>DMO Catalog.</a:t>
              </a:r>
            </a:p>
          </p:txBody>
        </p:sp>
        <p:sp>
          <p:nvSpPr>
            <p:cNvPr id="84" name="Rectangle 174">
              <a:extLst>
                <a:ext uri="{FF2B5EF4-FFF2-40B4-BE49-F238E27FC236}">
                  <a16:creationId xmlns:a16="http://schemas.microsoft.com/office/drawing/2014/main" id="{8815EBB7-DCDB-1C47-9A08-8CCB0185AAD9}"/>
                </a:ext>
              </a:extLst>
            </p:cNvPr>
            <p:cNvSpPr/>
            <p:nvPr/>
          </p:nvSpPr>
          <p:spPr>
            <a:xfrm>
              <a:off x="10186064" y="5195365"/>
              <a:ext cx="9182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E24848"/>
                </a:buClr>
              </a:pPr>
              <a:r>
                <a:rPr lang="en-US" b="1" noProof="1">
                  <a:solidFill>
                    <a:schemeClr val="accent1"/>
                  </a:solidFill>
                  <a:latin typeface="Calibri Light" panose="020F0302020204030204" pitchFamily="34" charset="0"/>
                  <a:cs typeface="Arial" charset="0"/>
                </a:rPr>
                <a:t>SDX VM</a:t>
              </a:r>
            </a:p>
          </p:txBody>
        </p:sp>
        <p:grpSp>
          <p:nvGrpSpPr>
            <p:cNvPr id="87" name="Group 67">
              <a:extLst>
                <a:ext uri="{FF2B5EF4-FFF2-40B4-BE49-F238E27FC236}">
                  <a16:creationId xmlns:a16="http://schemas.microsoft.com/office/drawing/2014/main" id="{E564A468-446F-6D4B-9E1D-DC1548DA5173}"/>
                </a:ext>
              </a:extLst>
            </p:cNvPr>
            <p:cNvGrpSpPr/>
            <p:nvPr/>
          </p:nvGrpSpPr>
          <p:grpSpPr>
            <a:xfrm rot="10800000" flipV="1">
              <a:off x="10001709" y="5291609"/>
              <a:ext cx="184355" cy="213188"/>
              <a:chOff x="4873960" y="2329812"/>
              <a:chExt cx="256898" cy="297081"/>
            </a:xfrm>
            <a:solidFill>
              <a:schemeClr val="accent1"/>
            </a:solidFill>
          </p:grpSpPr>
          <p:sp>
            <p:nvSpPr>
              <p:cNvPr id="88" name="Freeform 68">
                <a:extLst>
                  <a:ext uri="{FF2B5EF4-FFF2-40B4-BE49-F238E27FC236}">
                    <a16:creationId xmlns:a16="http://schemas.microsoft.com/office/drawing/2014/main" id="{0DEFFE86-E537-4944-82F9-8B90848382AD}"/>
                  </a:ext>
                </a:extLst>
              </p:cNvPr>
              <p:cNvSpPr/>
              <p:nvPr/>
            </p:nvSpPr>
            <p:spPr>
              <a:xfrm rot="13514935">
                <a:off x="4966269" y="2462305"/>
                <a:ext cx="72279" cy="256898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69">
                <a:extLst>
                  <a:ext uri="{FF2B5EF4-FFF2-40B4-BE49-F238E27FC236}">
                    <a16:creationId xmlns:a16="http://schemas.microsoft.com/office/drawing/2014/main" id="{846F8E1B-366E-E348-B8A4-39FE03FA5F01}"/>
                  </a:ext>
                </a:extLst>
              </p:cNvPr>
              <p:cNvSpPr/>
              <p:nvPr/>
            </p:nvSpPr>
            <p:spPr>
              <a:xfrm rot="18903745">
                <a:off x="4966494" y="2329812"/>
                <a:ext cx="72278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Resim 4">
            <a:extLst>
              <a:ext uri="{FF2B5EF4-FFF2-40B4-BE49-F238E27FC236}">
                <a16:creationId xmlns:a16="http://schemas.microsoft.com/office/drawing/2014/main" id="{C6F63DD2-E1A9-7348-B9B3-0EDB73016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361" y="1600490"/>
            <a:ext cx="5979278" cy="4371945"/>
          </a:xfrm>
          <a:prstGeom prst="rect">
            <a:avLst/>
          </a:prstGeom>
        </p:spPr>
      </p:pic>
      <p:grpSp>
        <p:nvGrpSpPr>
          <p:cNvPr id="64" name="Grup 63">
            <a:extLst>
              <a:ext uri="{FF2B5EF4-FFF2-40B4-BE49-F238E27FC236}">
                <a16:creationId xmlns:a16="http://schemas.microsoft.com/office/drawing/2014/main" id="{0C5E190F-5FBD-3548-82BA-7A1AE82A4ED3}"/>
              </a:ext>
            </a:extLst>
          </p:cNvPr>
          <p:cNvGrpSpPr/>
          <p:nvPr/>
        </p:nvGrpSpPr>
        <p:grpSpPr>
          <a:xfrm>
            <a:off x="9969100" y="1554196"/>
            <a:ext cx="3350484" cy="618016"/>
            <a:chOff x="9982752" y="1253735"/>
            <a:chExt cx="3350484" cy="618016"/>
          </a:xfrm>
        </p:grpSpPr>
        <p:grpSp>
          <p:nvGrpSpPr>
            <p:cNvPr id="65" name="Group 12">
              <a:extLst>
                <a:ext uri="{FF2B5EF4-FFF2-40B4-BE49-F238E27FC236}">
                  <a16:creationId xmlns:a16="http://schemas.microsoft.com/office/drawing/2014/main" id="{8B783A50-F323-D240-9350-A79A0CB99466}"/>
                </a:ext>
              </a:extLst>
            </p:cNvPr>
            <p:cNvGrpSpPr/>
            <p:nvPr/>
          </p:nvGrpSpPr>
          <p:grpSpPr>
            <a:xfrm>
              <a:off x="10189835" y="1253735"/>
              <a:ext cx="3143401" cy="618016"/>
              <a:chOff x="8400262" y="1817400"/>
              <a:chExt cx="3143401" cy="618016"/>
            </a:xfrm>
          </p:grpSpPr>
          <p:sp>
            <p:nvSpPr>
              <p:cNvPr id="86" name="Rectangle 162">
                <a:extLst>
                  <a:ext uri="{FF2B5EF4-FFF2-40B4-BE49-F238E27FC236}">
                    <a16:creationId xmlns:a16="http://schemas.microsoft.com/office/drawing/2014/main" id="{AB0F2D4C-C0D5-3B44-91BD-ED20C97AB0B5}"/>
                  </a:ext>
                </a:extLst>
              </p:cNvPr>
              <p:cNvSpPr/>
              <p:nvPr/>
            </p:nvSpPr>
            <p:spPr>
              <a:xfrm>
                <a:off x="8400262" y="2127639"/>
                <a:ext cx="314340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46" indent="-171446">
                  <a:buClr>
                    <a:srgbClr val="E24848"/>
                  </a:buClr>
                  <a:buFont typeface="Calibri Light" panose="020F0302020204030204" pitchFamily="34" charset="0"/>
                  <a:buChar char="›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cs typeface="Arial" charset="0"/>
                  </a:rPr>
                  <a:t>Mid Level</a:t>
                </a:r>
              </a:p>
            </p:txBody>
          </p:sp>
          <p:sp>
            <p:nvSpPr>
              <p:cNvPr id="90" name="Rectangle 8">
                <a:extLst>
                  <a:ext uri="{FF2B5EF4-FFF2-40B4-BE49-F238E27FC236}">
                    <a16:creationId xmlns:a16="http://schemas.microsoft.com/office/drawing/2014/main" id="{A987DA7F-0448-E640-B1EB-EA23AF3A0966}"/>
                  </a:ext>
                </a:extLst>
              </p:cNvPr>
              <p:cNvSpPr/>
              <p:nvPr/>
            </p:nvSpPr>
            <p:spPr>
              <a:xfrm>
                <a:off x="8400262" y="1817400"/>
                <a:ext cx="945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en-US" b="1" noProof="1">
                    <a:solidFill>
                      <a:schemeClr val="accent1"/>
                    </a:solidFill>
                    <a:latin typeface="Calibri Light" panose="020F0302020204030204" pitchFamily="34" charset="0"/>
                    <a:cs typeface="Arial" charset="0"/>
                  </a:rPr>
                  <a:t>SDX 250</a:t>
                </a:r>
              </a:p>
            </p:txBody>
          </p:sp>
        </p:grpSp>
        <p:grpSp>
          <p:nvGrpSpPr>
            <p:cNvPr id="76" name="Group 62">
              <a:extLst>
                <a:ext uri="{FF2B5EF4-FFF2-40B4-BE49-F238E27FC236}">
                  <a16:creationId xmlns:a16="http://schemas.microsoft.com/office/drawing/2014/main" id="{4C94E6DF-70AF-554D-A8AD-1CCC67D15E0E}"/>
                </a:ext>
              </a:extLst>
            </p:cNvPr>
            <p:cNvGrpSpPr/>
            <p:nvPr/>
          </p:nvGrpSpPr>
          <p:grpSpPr>
            <a:xfrm rot="10800000" flipV="1">
              <a:off x="9982752" y="1388452"/>
              <a:ext cx="184355" cy="213188"/>
              <a:chOff x="4873960" y="2329812"/>
              <a:chExt cx="256898" cy="297081"/>
            </a:xfrm>
            <a:solidFill>
              <a:schemeClr val="accent1"/>
            </a:solidFill>
          </p:grpSpPr>
          <p:sp>
            <p:nvSpPr>
              <p:cNvPr id="77" name="Freeform 72">
                <a:extLst>
                  <a:ext uri="{FF2B5EF4-FFF2-40B4-BE49-F238E27FC236}">
                    <a16:creationId xmlns:a16="http://schemas.microsoft.com/office/drawing/2014/main" id="{BE2E9AC7-C734-884D-B222-8C7E37AFF2B7}"/>
                  </a:ext>
                </a:extLst>
              </p:cNvPr>
              <p:cNvSpPr/>
              <p:nvPr/>
            </p:nvSpPr>
            <p:spPr>
              <a:xfrm rot="13514935">
                <a:off x="4966269" y="2462305"/>
                <a:ext cx="72279" cy="256898"/>
              </a:xfrm>
              <a:custGeom>
                <a:avLst/>
                <a:gdLst>
                  <a:gd name="connsiteX0" fmla="*/ 125628 w 125628"/>
                  <a:gd name="connsiteY0" fmla="*/ 446518 h 446518"/>
                  <a:gd name="connsiteX1" fmla="*/ 0 w 125628"/>
                  <a:gd name="connsiteY1" fmla="*/ 446518 h 446518"/>
                  <a:gd name="connsiteX2" fmla="*/ 0 w 125628"/>
                  <a:gd name="connsiteY2" fmla="*/ 0 h 446518"/>
                  <a:gd name="connsiteX3" fmla="*/ 125628 w 125628"/>
                  <a:gd name="connsiteY3" fmla="*/ 124541 h 446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46518">
                    <a:moveTo>
                      <a:pt x="125628" y="446518"/>
                    </a:moveTo>
                    <a:lnTo>
                      <a:pt x="0" y="446518"/>
                    </a:lnTo>
                    <a:lnTo>
                      <a:pt x="0" y="0"/>
                    </a:lnTo>
                    <a:lnTo>
                      <a:pt x="125628" y="1245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 73">
                <a:extLst>
                  <a:ext uri="{FF2B5EF4-FFF2-40B4-BE49-F238E27FC236}">
                    <a16:creationId xmlns:a16="http://schemas.microsoft.com/office/drawing/2014/main" id="{067603CC-7CBB-BD48-B01A-4537F0A22232}"/>
                  </a:ext>
                </a:extLst>
              </p:cNvPr>
              <p:cNvSpPr/>
              <p:nvPr/>
            </p:nvSpPr>
            <p:spPr>
              <a:xfrm rot="18903745">
                <a:off x="4966494" y="2329812"/>
                <a:ext cx="72278" cy="259243"/>
              </a:xfrm>
              <a:custGeom>
                <a:avLst/>
                <a:gdLst>
                  <a:gd name="connsiteX0" fmla="*/ 125628 w 125628"/>
                  <a:gd name="connsiteY0" fmla="*/ 0 h 450590"/>
                  <a:gd name="connsiteX1" fmla="*/ 125628 w 125628"/>
                  <a:gd name="connsiteY1" fmla="*/ 450590 h 450590"/>
                  <a:gd name="connsiteX2" fmla="*/ 0 w 125628"/>
                  <a:gd name="connsiteY2" fmla="*/ 450590 h 450590"/>
                  <a:gd name="connsiteX3" fmla="*/ 0 w 125628"/>
                  <a:gd name="connsiteY3" fmla="*/ 125902 h 45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28" h="450590">
                    <a:moveTo>
                      <a:pt x="125628" y="0"/>
                    </a:moveTo>
                    <a:lnTo>
                      <a:pt x="125628" y="450590"/>
                    </a:lnTo>
                    <a:lnTo>
                      <a:pt x="0" y="450590"/>
                    </a:lnTo>
                    <a:lnTo>
                      <a:pt x="0" y="1259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9895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 flipV="1">
            <a:off x="1431734" y="3314322"/>
            <a:ext cx="937923" cy="398204"/>
            <a:chOff x="2064834" y="3432490"/>
            <a:chExt cx="1247485" cy="57001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1647103" y="3310651"/>
            <a:ext cx="6944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80</a:t>
            </a:r>
          </a:p>
        </p:txBody>
      </p:sp>
      <p:grpSp>
        <p:nvGrpSpPr>
          <p:cNvPr id="90" name="Group 89"/>
          <p:cNvGrpSpPr/>
          <p:nvPr/>
        </p:nvGrpSpPr>
        <p:grpSpPr>
          <a:xfrm flipH="1" flipV="1">
            <a:off x="9457221" y="3294914"/>
            <a:ext cx="999303" cy="348199"/>
            <a:chOff x="2064834" y="3432490"/>
            <a:chExt cx="1247485" cy="570015"/>
          </a:xfrm>
        </p:grpSpPr>
        <p:cxnSp>
          <p:nvCxnSpPr>
            <p:cNvPr id="91" name="Straight Connector 90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Rectangle 92"/>
          <p:cNvSpPr/>
          <p:nvPr/>
        </p:nvSpPr>
        <p:spPr>
          <a:xfrm>
            <a:off x="9457223" y="3286513"/>
            <a:ext cx="833121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100</a:t>
            </a:r>
          </a:p>
        </p:txBody>
      </p:sp>
      <p:grpSp>
        <p:nvGrpSpPr>
          <p:cNvPr id="139" name="Group 138"/>
          <p:cNvGrpSpPr/>
          <p:nvPr/>
        </p:nvGrpSpPr>
        <p:grpSpPr>
          <a:xfrm rot="5400000" flipH="1">
            <a:off x="2253593" y="3196568"/>
            <a:ext cx="124760" cy="160169"/>
            <a:chOff x="4873989" y="2329812"/>
            <a:chExt cx="256900" cy="297078"/>
          </a:xfrm>
        </p:grpSpPr>
        <p:sp>
          <p:nvSpPr>
            <p:cNvPr id="140" name="Freeform 139"/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4" name="Group 143"/>
          <p:cNvGrpSpPr/>
          <p:nvPr/>
        </p:nvGrpSpPr>
        <p:grpSpPr>
          <a:xfrm rot="5400000" flipH="1">
            <a:off x="9496207" y="3189446"/>
            <a:ext cx="138508" cy="160169"/>
            <a:chOff x="4873989" y="2329812"/>
            <a:chExt cx="256900" cy="297078"/>
          </a:xfrm>
        </p:grpSpPr>
        <p:sp>
          <p:nvSpPr>
            <p:cNvPr id="145" name="Freeform 144"/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 145"/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14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5649386" y="3742172"/>
            <a:ext cx="937922" cy="341029"/>
            <a:chOff x="2064834" y="3432490"/>
            <a:chExt cx="1247485" cy="570015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/>
          <p:cNvCxnSpPr/>
          <p:nvPr/>
        </p:nvCxnSpPr>
        <p:spPr>
          <a:xfrm>
            <a:off x="0" y="3682873"/>
            <a:ext cx="12192000" cy="0"/>
          </a:xfrm>
          <a:prstGeom prst="line">
            <a:avLst/>
          </a:prstGeom>
          <a:ln w="76200">
            <a:solidFill>
              <a:schemeClr val="bg1">
                <a:lumMod val="75000"/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539579" y="3587623"/>
            <a:ext cx="190500" cy="190500"/>
          </a:xfrm>
          <a:prstGeom prst="ellipse">
            <a:avLst/>
          </a:prstGeom>
          <a:solidFill>
            <a:srgbClr val="697688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377308" y="3587624"/>
            <a:ext cx="190500" cy="1905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10354397" y="3567235"/>
            <a:ext cx="190500" cy="1905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835753" y="3757735"/>
            <a:ext cx="956836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200</a:t>
            </a:r>
          </a:p>
        </p:txBody>
      </p:sp>
      <p:pic>
        <p:nvPicPr>
          <p:cNvPr id="182" name="Picture 5">
            <a:extLst>
              <a:ext uri="{FF2B5EF4-FFF2-40B4-BE49-F238E27FC236}">
                <a16:creationId xmlns:a16="http://schemas.microsoft.com/office/drawing/2014/main" id="{4B4846AF-2341-BF44-9BA2-1F3479CA4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7807" y="2194355"/>
            <a:ext cx="4173734" cy="879854"/>
          </a:xfrm>
          <a:prstGeom prst="rect">
            <a:avLst/>
          </a:prstGeom>
        </p:spPr>
      </p:pic>
      <p:pic>
        <p:nvPicPr>
          <p:cNvPr id="181" name="Picture 4">
            <a:extLst>
              <a:ext uri="{FF2B5EF4-FFF2-40B4-BE49-F238E27FC236}">
                <a16:creationId xmlns:a16="http://schemas.microsoft.com/office/drawing/2014/main" id="{618ED312-5307-7B40-B3C1-F81D0EA255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27807" y="1413427"/>
            <a:ext cx="4173734" cy="886396"/>
          </a:xfrm>
          <a:prstGeom prst="rect">
            <a:avLst/>
          </a:prstGeom>
        </p:spPr>
      </p:pic>
      <p:pic>
        <p:nvPicPr>
          <p:cNvPr id="183" name="Picture 6">
            <a:extLst>
              <a:ext uri="{FF2B5EF4-FFF2-40B4-BE49-F238E27FC236}">
                <a16:creationId xmlns:a16="http://schemas.microsoft.com/office/drawing/2014/main" id="{0287EC67-04E8-FF46-82C9-820186E45B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91371" y="2238155"/>
            <a:ext cx="4070064" cy="918411"/>
          </a:xfrm>
          <a:prstGeom prst="rect">
            <a:avLst/>
          </a:prstGeom>
        </p:spPr>
      </p:pic>
      <p:pic>
        <p:nvPicPr>
          <p:cNvPr id="184" name="Picture 7">
            <a:extLst>
              <a:ext uri="{FF2B5EF4-FFF2-40B4-BE49-F238E27FC236}">
                <a16:creationId xmlns:a16="http://schemas.microsoft.com/office/drawing/2014/main" id="{559F7589-4049-E44F-8D1D-9AD9CD1077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91371" y="1435863"/>
            <a:ext cx="4070064" cy="895694"/>
          </a:xfrm>
          <a:prstGeom prst="rect">
            <a:avLst/>
          </a:prstGeom>
        </p:spPr>
      </p:pic>
      <p:grpSp>
        <p:nvGrpSpPr>
          <p:cNvPr id="185" name="Group 143">
            <a:extLst>
              <a:ext uri="{FF2B5EF4-FFF2-40B4-BE49-F238E27FC236}">
                <a16:creationId xmlns:a16="http://schemas.microsoft.com/office/drawing/2014/main" id="{B4986273-65CC-6144-A142-AFF12CB3F52A}"/>
              </a:ext>
            </a:extLst>
          </p:cNvPr>
          <p:cNvGrpSpPr/>
          <p:nvPr/>
        </p:nvGrpSpPr>
        <p:grpSpPr>
          <a:xfrm rot="16200000" flipH="1">
            <a:off x="6437970" y="4038932"/>
            <a:ext cx="138508" cy="160169"/>
            <a:chOff x="4873989" y="2329812"/>
            <a:chExt cx="256900" cy="297078"/>
          </a:xfrm>
        </p:grpSpPr>
        <p:sp>
          <p:nvSpPr>
            <p:cNvPr id="186" name="Freeform 144">
              <a:extLst>
                <a:ext uri="{FF2B5EF4-FFF2-40B4-BE49-F238E27FC236}">
                  <a16:creationId xmlns:a16="http://schemas.microsoft.com/office/drawing/2014/main" id="{B37E5E66-4E0A-6049-90E9-A31591D69025}"/>
                </a:ext>
              </a:extLst>
            </p:cNvPr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Freeform 145">
              <a:extLst>
                <a:ext uri="{FF2B5EF4-FFF2-40B4-BE49-F238E27FC236}">
                  <a16:creationId xmlns:a16="http://schemas.microsoft.com/office/drawing/2014/main" id="{782F54A8-E328-954D-B7F6-BD6AB955CAEC}"/>
                </a:ext>
              </a:extLst>
            </p:cNvPr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2" name="Picture 9">
            <a:extLst>
              <a:ext uri="{FF2B5EF4-FFF2-40B4-BE49-F238E27FC236}">
                <a16:creationId xmlns:a16="http://schemas.microsoft.com/office/drawing/2014/main" id="{5B2C9945-F0AB-F440-ABFC-221C5B25287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019480" y="5161173"/>
            <a:ext cx="4153039" cy="918860"/>
          </a:xfrm>
          <a:prstGeom prst="rect">
            <a:avLst/>
          </a:prstGeom>
        </p:spPr>
      </p:pic>
      <p:pic>
        <p:nvPicPr>
          <p:cNvPr id="191" name="Picture 8">
            <a:extLst>
              <a:ext uri="{FF2B5EF4-FFF2-40B4-BE49-F238E27FC236}">
                <a16:creationId xmlns:a16="http://schemas.microsoft.com/office/drawing/2014/main" id="{20A7D276-E65D-1044-934D-CDDD3B605E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019480" y="4321736"/>
            <a:ext cx="4153039" cy="941356"/>
          </a:xfrm>
          <a:prstGeom prst="rect">
            <a:avLst/>
          </a:prstGeom>
        </p:spPr>
      </p:pic>
      <p:sp>
        <p:nvSpPr>
          <p:cNvPr id="52" name="Title 8">
            <a:extLst>
              <a:ext uri="{FF2B5EF4-FFF2-40B4-BE49-F238E27FC236}">
                <a16:creationId xmlns:a16="http://schemas.microsoft.com/office/drawing/2014/main" id="{762D9D40-46B6-B543-B6BB-6CDFA51C29E6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2"/>
                </a:solidFill>
              </a:rPr>
              <a:t> Modeller</a:t>
            </a:r>
            <a:endParaRPr lang="tr-TR" dirty="0"/>
          </a:p>
        </p:txBody>
      </p:sp>
      <p:sp>
        <p:nvSpPr>
          <p:cNvPr id="53" name="Content Placeholder 32">
            <a:extLst>
              <a:ext uri="{FF2B5EF4-FFF2-40B4-BE49-F238E27FC236}">
                <a16:creationId xmlns:a16="http://schemas.microsoft.com/office/drawing/2014/main" id="{D165B60D-B713-2A46-B0FB-F6AFB51A080A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280370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 flipV="1">
            <a:off x="5513407" y="3166758"/>
            <a:ext cx="937923" cy="398204"/>
            <a:chOff x="2064834" y="3432490"/>
            <a:chExt cx="1247485" cy="57001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5728775" y="3163087"/>
            <a:ext cx="81374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250</a:t>
            </a:r>
          </a:p>
        </p:txBody>
      </p:sp>
      <p:grpSp>
        <p:nvGrpSpPr>
          <p:cNvPr id="139" name="Group 138"/>
          <p:cNvGrpSpPr/>
          <p:nvPr/>
        </p:nvGrpSpPr>
        <p:grpSpPr>
          <a:xfrm rot="5400000" flipH="1">
            <a:off x="6335266" y="3049004"/>
            <a:ext cx="124760" cy="160169"/>
            <a:chOff x="4873989" y="2329812"/>
            <a:chExt cx="256900" cy="297078"/>
          </a:xfrm>
        </p:grpSpPr>
        <p:sp>
          <p:nvSpPr>
            <p:cNvPr id="140" name="Freeform 139"/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15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535309"/>
            <a:ext cx="12192000" cy="0"/>
          </a:xfrm>
          <a:prstGeom prst="line">
            <a:avLst/>
          </a:prstGeom>
          <a:ln w="76200">
            <a:solidFill>
              <a:schemeClr val="bg1">
                <a:lumMod val="75000"/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458981" y="3440060"/>
            <a:ext cx="190500" cy="1905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52029E31-14ED-C742-BA45-F5D4A5C4DCB9}"/>
              </a:ext>
            </a:extLst>
          </p:cNvPr>
          <p:cNvGrpSpPr>
            <a:grpSpLocks noChangeAspect="1"/>
          </p:cNvGrpSpPr>
          <p:nvPr/>
        </p:nvGrpSpPr>
        <p:grpSpPr>
          <a:xfrm>
            <a:off x="4928500" y="1073654"/>
            <a:ext cx="6470763" cy="1892301"/>
            <a:chOff x="1710906" y="1626873"/>
            <a:chExt cx="8785228" cy="2569139"/>
          </a:xfrm>
        </p:grpSpPr>
        <p:pic>
          <p:nvPicPr>
            <p:cNvPr id="193" name="Resim 192">
              <a:extLst>
                <a:ext uri="{FF2B5EF4-FFF2-40B4-BE49-F238E27FC236}">
                  <a16:creationId xmlns:a16="http://schemas.microsoft.com/office/drawing/2014/main" id="{6528CD22-6AE0-7144-9602-C1C80A9C0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906" y="2655336"/>
              <a:ext cx="8785228" cy="1540676"/>
            </a:xfrm>
            <a:prstGeom prst="rect">
              <a:avLst/>
            </a:prstGeom>
          </p:spPr>
        </p:pic>
        <p:pic>
          <p:nvPicPr>
            <p:cNvPr id="194" name="Resim 193">
              <a:extLst>
                <a:ext uri="{FF2B5EF4-FFF2-40B4-BE49-F238E27FC236}">
                  <a16:creationId xmlns:a16="http://schemas.microsoft.com/office/drawing/2014/main" id="{514E8807-C70F-434B-B29C-D54CD8FF3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910" y="1626873"/>
              <a:ext cx="8785223" cy="1669079"/>
            </a:xfrm>
            <a:prstGeom prst="rect">
              <a:avLst/>
            </a:prstGeom>
          </p:spPr>
        </p:pic>
      </p:grpSp>
      <p:sp>
        <p:nvSpPr>
          <p:cNvPr id="195" name="Title 8">
            <a:extLst>
              <a:ext uri="{FF2B5EF4-FFF2-40B4-BE49-F238E27FC236}">
                <a16:creationId xmlns:a16="http://schemas.microsoft.com/office/drawing/2014/main" id="{2BEDAB47-F422-F549-9442-6CF7BEFF3C4F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2"/>
                </a:solidFill>
              </a:rPr>
              <a:t> Modeller</a:t>
            </a:r>
            <a:endParaRPr lang="tr-TR" dirty="0"/>
          </a:p>
        </p:txBody>
      </p:sp>
      <p:sp>
        <p:nvSpPr>
          <p:cNvPr id="196" name="Content Placeholder 32">
            <a:extLst>
              <a:ext uri="{FF2B5EF4-FFF2-40B4-BE49-F238E27FC236}">
                <a16:creationId xmlns:a16="http://schemas.microsoft.com/office/drawing/2014/main" id="{EBBF2828-E001-D841-9F1F-55D89FEE0A10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8DA7E8D6-D2C6-9441-B016-4A10D9B35197}"/>
              </a:ext>
            </a:extLst>
          </p:cNvPr>
          <p:cNvGrpSpPr>
            <a:grpSpLocks noChangeAspect="1"/>
          </p:cNvGrpSpPr>
          <p:nvPr/>
        </p:nvGrpSpPr>
        <p:grpSpPr>
          <a:xfrm>
            <a:off x="518444" y="3840056"/>
            <a:ext cx="6470759" cy="1855096"/>
            <a:chOff x="0" y="2153450"/>
            <a:chExt cx="12192000" cy="3495313"/>
          </a:xfrm>
        </p:grpSpPr>
        <p:pic>
          <p:nvPicPr>
            <p:cNvPr id="8" name="Resim 7">
              <a:extLst>
                <a:ext uri="{FF2B5EF4-FFF2-40B4-BE49-F238E27FC236}">
                  <a16:creationId xmlns:a16="http://schemas.microsoft.com/office/drawing/2014/main" id="{A2F09B4F-3708-014B-9EC2-B7452EA8D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510637"/>
              <a:ext cx="12192000" cy="2138126"/>
            </a:xfrm>
            <a:prstGeom prst="rect">
              <a:avLst/>
            </a:prstGeom>
          </p:spPr>
        </p:pic>
        <p:pic>
          <p:nvPicPr>
            <p:cNvPr id="5" name="Resim 4" descr="metin, elektronik eşyalar içeren bir resim&#10;&#10;Açıklama otomatik olarak oluşturuldu">
              <a:extLst>
                <a:ext uri="{FF2B5EF4-FFF2-40B4-BE49-F238E27FC236}">
                  <a16:creationId xmlns:a16="http://schemas.microsoft.com/office/drawing/2014/main" id="{A8376619-8E24-A54C-BF40-5B85E53AB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53450"/>
              <a:ext cx="12192000" cy="2551100"/>
            </a:xfrm>
            <a:prstGeom prst="rect">
              <a:avLst/>
            </a:prstGeom>
          </p:spPr>
        </p:pic>
      </p:grpSp>
      <p:grpSp>
        <p:nvGrpSpPr>
          <p:cNvPr id="20" name="Group 16">
            <a:extLst>
              <a:ext uri="{FF2B5EF4-FFF2-40B4-BE49-F238E27FC236}">
                <a16:creationId xmlns:a16="http://schemas.microsoft.com/office/drawing/2014/main" id="{F825050D-4350-AE42-B4B1-6D2EE5849111}"/>
              </a:ext>
            </a:extLst>
          </p:cNvPr>
          <p:cNvGrpSpPr/>
          <p:nvPr/>
        </p:nvGrpSpPr>
        <p:grpSpPr>
          <a:xfrm>
            <a:off x="2906186" y="3594609"/>
            <a:ext cx="937922" cy="341029"/>
            <a:chOff x="2064834" y="3432490"/>
            <a:chExt cx="1247485" cy="570015"/>
          </a:xfrm>
        </p:grpSpPr>
        <p:cxnSp>
          <p:nvCxnSpPr>
            <p:cNvPr id="21" name="Straight Connector 11">
              <a:extLst>
                <a:ext uri="{FF2B5EF4-FFF2-40B4-BE49-F238E27FC236}">
                  <a16:creationId xmlns:a16="http://schemas.microsoft.com/office/drawing/2014/main" id="{58FA1107-54D4-5448-83C5-D24EDF2B0035}"/>
                </a:ext>
              </a:extLst>
            </p:cNvPr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3">
              <a:extLst>
                <a:ext uri="{FF2B5EF4-FFF2-40B4-BE49-F238E27FC236}">
                  <a16:creationId xmlns:a16="http://schemas.microsoft.com/office/drawing/2014/main" id="{5D848E85-5ECB-FF45-A6E4-39C217C6F345}"/>
                </a:ext>
              </a:extLst>
            </p:cNvPr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B8F7ECD2-017B-E342-9061-9224BC8D74CB}"/>
              </a:ext>
            </a:extLst>
          </p:cNvPr>
          <p:cNvSpPr/>
          <p:nvPr/>
        </p:nvSpPr>
        <p:spPr>
          <a:xfrm>
            <a:off x="2796379" y="3440060"/>
            <a:ext cx="190500" cy="190500"/>
          </a:xfrm>
          <a:prstGeom prst="ellipse">
            <a:avLst/>
          </a:prstGeom>
          <a:solidFill>
            <a:srgbClr val="697688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69">
            <a:extLst>
              <a:ext uri="{FF2B5EF4-FFF2-40B4-BE49-F238E27FC236}">
                <a16:creationId xmlns:a16="http://schemas.microsoft.com/office/drawing/2014/main" id="{95E399A8-587A-BD41-917D-4C5A0E1DDD49}"/>
              </a:ext>
            </a:extLst>
          </p:cNvPr>
          <p:cNvSpPr/>
          <p:nvPr/>
        </p:nvSpPr>
        <p:spPr>
          <a:xfrm>
            <a:off x="3092553" y="3610172"/>
            <a:ext cx="956836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240</a:t>
            </a:r>
          </a:p>
        </p:txBody>
      </p:sp>
      <p:grpSp>
        <p:nvGrpSpPr>
          <p:cNvPr id="25" name="Group 143">
            <a:extLst>
              <a:ext uri="{FF2B5EF4-FFF2-40B4-BE49-F238E27FC236}">
                <a16:creationId xmlns:a16="http://schemas.microsoft.com/office/drawing/2014/main" id="{532CBBE2-6281-F849-B3B3-BCBF4868E391}"/>
              </a:ext>
            </a:extLst>
          </p:cNvPr>
          <p:cNvGrpSpPr/>
          <p:nvPr/>
        </p:nvGrpSpPr>
        <p:grpSpPr>
          <a:xfrm rot="16200000" flipH="1">
            <a:off x="3694770" y="3891369"/>
            <a:ext cx="138508" cy="160169"/>
            <a:chOff x="4873989" y="2329812"/>
            <a:chExt cx="256900" cy="297078"/>
          </a:xfrm>
        </p:grpSpPr>
        <p:sp>
          <p:nvSpPr>
            <p:cNvPr id="26" name="Freeform 144">
              <a:extLst>
                <a:ext uri="{FF2B5EF4-FFF2-40B4-BE49-F238E27FC236}">
                  <a16:creationId xmlns:a16="http://schemas.microsoft.com/office/drawing/2014/main" id="{839CA391-3048-6040-A07A-551D224902D7}"/>
                </a:ext>
              </a:extLst>
            </p:cNvPr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145">
              <a:extLst>
                <a:ext uri="{FF2B5EF4-FFF2-40B4-BE49-F238E27FC236}">
                  <a16:creationId xmlns:a16="http://schemas.microsoft.com/office/drawing/2014/main" id="{A6DE2547-A84D-C648-A8C3-BA571C56BE62}"/>
                </a:ext>
              </a:extLst>
            </p:cNvPr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5904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 flipV="1">
            <a:off x="5513407" y="4507014"/>
            <a:ext cx="937923" cy="398204"/>
            <a:chOff x="2064834" y="3432490"/>
            <a:chExt cx="1247485" cy="57001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5728775" y="4503343"/>
            <a:ext cx="81374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300</a:t>
            </a:r>
          </a:p>
        </p:txBody>
      </p:sp>
      <p:grpSp>
        <p:nvGrpSpPr>
          <p:cNvPr id="139" name="Group 138"/>
          <p:cNvGrpSpPr/>
          <p:nvPr/>
        </p:nvGrpSpPr>
        <p:grpSpPr>
          <a:xfrm rot="5400000" flipH="1">
            <a:off x="6335266" y="4389260"/>
            <a:ext cx="124760" cy="160169"/>
            <a:chOff x="4873989" y="2329812"/>
            <a:chExt cx="256900" cy="297078"/>
          </a:xfrm>
        </p:grpSpPr>
        <p:sp>
          <p:nvSpPr>
            <p:cNvPr id="140" name="Freeform 139"/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16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875565"/>
            <a:ext cx="12192000" cy="0"/>
          </a:xfrm>
          <a:prstGeom prst="line">
            <a:avLst/>
          </a:prstGeom>
          <a:ln w="76200">
            <a:solidFill>
              <a:schemeClr val="bg1">
                <a:lumMod val="75000"/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458981" y="4780316"/>
            <a:ext cx="190500" cy="1905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2B6947BC-5062-3C45-BE01-B963F95BE4A8}"/>
              </a:ext>
            </a:extLst>
          </p:cNvPr>
          <p:cNvGrpSpPr/>
          <p:nvPr/>
        </p:nvGrpSpPr>
        <p:grpSpPr>
          <a:xfrm>
            <a:off x="1634723" y="1526674"/>
            <a:ext cx="8922554" cy="2773508"/>
            <a:chOff x="1740888" y="1526674"/>
            <a:chExt cx="8922554" cy="2773508"/>
          </a:xfrm>
        </p:grpSpPr>
        <p:pic>
          <p:nvPicPr>
            <p:cNvPr id="16" name="Picture 10">
              <a:extLst>
                <a:ext uri="{FF2B5EF4-FFF2-40B4-BE49-F238E27FC236}">
                  <a16:creationId xmlns:a16="http://schemas.microsoft.com/office/drawing/2014/main" id="{01DCE6AA-3CF4-B74E-A36B-1BC4B6FB5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740888" y="2671816"/>
              <a:ext cx="8922554" cy="1628366"/>
            </a:xfrm>
            <a:prstGeom prst="rect">
              <a:avLst/>
            </a:prstGeom>
          </p:spPr>
        </p:pic>
        <p:pic>
          <p:nvPicPr>
            <p:cNvPr id="17" name="Picture 11">
              <a:extLst>
                <a:ext uri="{FF2B5EF4-FFF2-40B4-BE49-F238E27FC236}">
                  <a16:creationId xmlns:a16="http://schemas.microsoft.com/office/drawing/2014/main" id="{D656A27B-5705-FD48-B365-28140D2A7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740888" y="1526674"/>
              <a:ext cx="8922554" cy="1758487"/>
            </a:xfrm>
            <a:prstGeom prst="rect">
              <a:avLst/>
            </a:prstGeom>
          </p:spPr>
        </p:pic>
      </p:grpSp>
      <p:sp>
        <p:nvSpPr>
          <p:cNvPr id="22" name="Title 8">
            <a:extLst>
              <a:ext uri="{FF2B5EF4-FFF2-40B4-BE49-F238E27FC236}">
                <a16:creationId xmlns:a16="http://schemas.microsoft.com/office/drawing/2014/main" id="{B933ED3C-23AA-8A4B-B8B2-396DAEB5FC27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2"/>
                </a:solidFill>
              </a:rPr>
              <a:t> Modeller</a:t>
            </a:r>
            <a:endParaRPr lang="tr-TR" dirty="0"/>
          </a:p>
        </p:txBody>
      </p:sp>
      <p:sp>
        <p:nvSpPr>
          <p:cNvPr id="23" name="Content Placeholder 32">
            <a:extLst>
              <a:ext uri="{FF2B5EF4-FFF2-40B4-BE49-F238E27FC236}">
                <a16:creationId xmlns:a16="http://schemas.microsoft.com/office/drawing/2014/main" id="{1E378605-69FA-BF4B-AA14-2ACABF2214DC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572673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 flipV="1">
            <a:off x="5513407" y="4507014"/>
            <a:ext cx="937923" cy="398204"/>
            <a:chOff x="2064834" y="3432490"/>
            <a:chExt cx="1247485" cy="57001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5728775" y="4503343"/>
            <a:ext cx="81374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400</a:t>
            </a:r>
          </a:p>
        </p:txBody>
      </p:sp>
      <p:grpSp>
        <p:nvGrpSpPr>
          <p:cNvPr id="139" name="Group 138"/>
          <p:cNvGrpSpPr/>
          <p:nvPr/>
        </p:nvGrpSpPr>
        <p:grpSpPr>
          <a:xfrm rot="5400000" flipH="1">
            <a:off x="6335266" y="4389260"/>
            <a:ext cx="124760" cy="160169"/>
            <a:chOff x="4873989" y="2329812"/>
            <a:chExt cx="256900" cy="297078"/>
          </a:xfrm>
        </p:grpSpPr>
        <p:sp>
          <p:nvSpPr>
            <p:cNvPr id="140" name="Freeform 139"/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17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875565"/>
            <a:ext cx="12192000" cy="0"/>
          </a:xfrm>
          <a:prstGeom prst="line">
            <a:avLst/>
          </a:prstGeom>
          <a:ln w="76200">
            <a:solidFill>
              <a:schemeClr val="bg1">
                <a:lumMod val="75000"/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458981" y="4780316"/>
            <a:ext cx="190500" cy="1905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625EA615-5C19-BB48-8AF4-792B5E79BCED}"/>
              </a:ext>
            </a:extLst>
          </p:cNvPr>
          <p:cNvGrpSpPr/>
          <p:nvPr/>
        </p:nvGrpSpPr>
        <p:grpSpPr>
          <a:xfrm>
            <a:off x="1609913" y="1497423"/>
            <a:ext cx="8972174" cy="2809402"/>
            <a:chOff x="1620080" y="1497423"/>
            <a:chExt cx="8972174" cy="2809402"/>
          </a:xfrm>
        </p:grpSpPr>
        <p:pic>
          <p:nvPicPr>
            <p:cNvPr id="18" name="Picture 12">
              <a:extLst>
                <a:ext uri="{FF2B5EF4-FFF2-40B4-BE49-F238E27FC236}">
                  <a16:creationId xmlns:a16="http://schemas.microsoft.com/office/drawing/2014/main" id="{ABAA8AF8-9325-524A-B99C-E1B69C694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620080" y="2664556"/>
              <a:ext cx="8972174" cy="1642269"/>
            </a:xfrm>
            <a:prstGeom prst="rect">
              <a:avLst/>
            </a:prstGeom>
          </p:spPr>
        </p:pic>
        <p:pic>
          <p:nvPicPr>
            <p:cNvPr id="19" name="Picture 13">
              <a:extLst>
                <a:ext uri="{FF2B5EF4-FFF2-40B4-BE49-F238E27FC236}">
                  <a16:creationId xmlns:a16="http://schemas.microsoft.com/office/drawing/2014/main" id="{9A9B5719-8FE9-3E48-87BF-EBE7614E5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620081" y="1497423"/>
              <a:ext cx="8972172" cy="1769431"/>
            </a:xfrm>
            <a:prstGeom prst="rect">
              <a:avLst/>
            </a:prstGeom>
          </p:spPr>
        </p:pic>
      </p:grpSp>
      <p:sp>
        <p:nvSpPr>
          <p:cNvPr id="22" name="Title 8">
            <a:extLst>
              <a:ext uri="{FF2B5EF4-FFF2-40B4-BE49-F238E27FC236}">
                <a16:creationId xmlns:a16="http://schemas.microsoft.com/office/drawing/2014/main" id="{BBE77453-89CC-BF43-968F-EA45649E09E8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2"/>
                </a:solidFill>
              </a:rPr>
              <a:t> Modeller</a:t>
            </a:r>
            <a:endParaRPr lang="tr-TR" dirty="0"/>
          </a:p>
        </p:txBody>
      </p:sp>
      <p:sp>
        <p:nvSpPr>
          <p:cNvPr id="23" name="Content Placeholder 32">
            <a:extLst>
              <a:ext uri="{FF2B5EF4-FFF2-40B4-BE49-F238E27FC236}">
                <a16:creationId xmlns:a16="http://schemas.microsoft.com/office/drawing/2014/main" id="{BBAFA170-CE3F-7A4C-BA35-6090323AE75B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148500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26824BD3-E8D8-9A42-97C8-D1D66FE0AE3D}"/>
              </a:ext>
            </a:extLst>
          </p:cNvPr>
          <p:cNvGrpSpPr/>
          <p:nvPr/>
        </p:nvGrpSpPr>
        <p:grpSpPr>
          <a:xfrm>
            <a:off x="1619233" y="1846174"/>
            <a:ext cx="8953534" cy="3204408"/>
            <a:chOff x="1617539" y="1846174"/>
            <a:chExt cx="8953534" cy="3204408"/>
          </a:xfrm>
        </p:grpSpPr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E140DA8C-2427-8944-9EEA-F8404768E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617539" y="2907605"/>
              <a:ext cx="8953534" cy="2142977"/>
            </a:xfrm>
            <a:prstGeom prst="rect">
              <a:avLst/>
            </a:prstGeom>
          </p:spPr>
        </p:pic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A71E1D4A-63B7-BB4B-8F93-3F175B5A7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617539" y="1846174"/>
              <a:ext cx="8953534" cy="1486192"/>
            </a:xfrm>
            <a:prstGeom prst="rect">
              <a:avLst/>
            </a:prstGeom>
          </p:spPr>
        </p:pic>
      </p:grpSp>
      <p:grpSp>
        <p:nvGrpSpPr>
          <p:cNvPr id="82" name="Group 81"/>
          <p:cNvGrpSpPr/>
          <p:nvPr/>
        </p:nvGrpSpPr>
        <p:grpSpPr>
          <a:xfrm flipV="1">
            <a:off x="5513407" y="4507014"/>
            <a:ext cx="937923" cy="398204"/>
            <a:chOff x="2064834" y="3432490"/>
            <a:chExt cx="1247485" cy="57001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2064834" y="3432490"/>
              <a:ext cx="251386" cy="5700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313839" y="4000124"/>
              <a:ext cx="9984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5728775" y="4503343"/>
            <a:ext cx="81374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</a:pPr>
            <a:r>
              <a:rPr lang="en-US" sz="1400" b="1" noProof="1">
                <a:solidFill>
                  <a:schemeClr val="accent1"/>
                </a:solidFill>
                <a:latin typeface="Calibri Light" panose="020F0302020204030204" pitchFamily="34" charset="0"/>
                <a:cs typeface="Arial" charset="0"/>
              </a:rPr>
              <a:t>SDX 500</a:t>
            </a:r>
          </a:p>
        </p:txBody>
      </p:sp>
      <p:grpSp>
        <p:nvGrpSpPr>
          <p:cNvPr id="139" name="Group 138"/>
          <p:cNvGrpSpPr/>
          <p:nvPr/>
        </p:nvGrpSpPr>
        <p:grpSpPr>
          <a:xfrm rot="5400000" flipH="1">
            <a:off x="6335266" y="4389260"/>
            <a:ext cx="124760" cy="160169"/>
            <a:chOff x="4873989" y="2329812"/>
            <a:chExt cx="256900" cy="297078"/>
          </a:xfrm>
        </p:grpSpPr>
        <p:sp>
          <p:nvSpPr>
            <p:cNvPr id="140" name="Freeform 139"/>
            <p:cNvSpPr/>
            <p:nvPr/>
          </p:nvSpPr>
          <p:spPr>
            <a:xfrm rot="13514935">
              <a:off x="4966299" y="2462301"/>
              <a:ext cx="72279" cy="25690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rgbClr val="4B5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 rot="18903745">
              <a:off x="4966494" y="2329812"/>
              <a:ext cx="72279" cy="259243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18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875565"/>
            <a:ext cx="12192000" cy="0"/>
          </a:xfrm>
          <a:prstGeom prst="line">
            <a:avLst/>
          </a:prstGeom>
          <a:ln w="76200">
            <a:solidFill>
              <a:schemeClr val="bg1">
                <a:lumMod val="75000"/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458981" y="4780316"/>
            <a:ext cx="190500" cy="1905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8">
            <a:extLst>
              <a:ext uri="{FF2B5EF4-FFF2-40B4-BE49-F238E27FC236}">
                <a16:creationId xmlns:a16="http://schemas.microsoft.com/office/drawing/2014/main" id="{BF7296AE-63E8-A14B-A9D3-3B7A2A18547A}"/>
              </a:ext>
            </a:extLst>
          </p:cNvPr>
          <p:cNvSpPr txBox="1">
            <a:spLocks/>
          </p:cNvSpPr>
          <p:nvPr/>
        </p:nvSpPr>
        <p:spPr>
          <a:xfrm>
            <a:off x="436093" y="418157"/>
            <a:ext cx="11505949" cy="4109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D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dirty="0" err="1">
                <a:solidFill>
                  <a:schemeClr val="accent1"/>
                </a:solidFill>
              </a:rPr>
              <a:t>Targitas</a:t>
            </a:r>
            <a:r>
              <a:rPr lang="tr-TR" dirty="0">
                <a:solidFill>
                  <a:schemeClr val="accent2"/>
                </a:solidFill>
              </a:rPr>
              <a:t> Modeller</a:t>
            </a:r>
            <a:endParaRPr lang="tr-TR" dirty="0"/>
          </a:p>
        </p:txBody>
      </p:sp>
      <p:sp>
        <p:nvSpPr>
          <p:cNvPr id="23" name="Content Placeholder 32">
            <a:extLst>
              <a:ext uri="{FF2B5EF4-FFF2-40B4-BE49-F238E27FC236}">
                <a16:creationId xmlns:a16="http://schemas.microsoft.com/office/drawing/2014/main" id="{140B5DFA-C49A-8B48-9A28-110D7FCC7334}"/>
              </a:ext>
            </a:extLst>
          </p:cNvPr>
          <p:cNvSpPr txBox="1">
            <a:spLocks/>
          </p:cNvSpPr>
          <p:nvPr/>
        </p:nvSpPr>
        <p:spPr>
          <a:xfrm>
            <a:off x="436096" y="797173"/>
            <a:ext cx="6470762" cy="26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SOFTWARE DEFINED EVERYTHING</a:t>
            </a:r>
          </a:p>
        </p:txBody>
      </p:sp>
    </p:spTree>
    <p:extLst>
      <p:ext uri="{BB962C8B-B14F-4D97-AF65-F5344CB8AC3E}">
        <p14:creationId xmlns:p14="http://schemas.microsoft.com/office/powerpoint/2010/main" val="3371937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89049" y="3018075"/>
            <a:ext cx="11505949" cy="410925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tx1"/>
                </a:solidFill>
              </a:rPr>
              <a:t>THANKS</a:t>
            </a:r>
            <a:r>
              <a:rPr lang="en-US" sz="3200" dirty="0">
                <a:solidFill>
                  <a:schemeClr val="accent1"/>
                </a:solidFill>
              </a:rPr>
              <a:t> FOR YOUR INTEREST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0747" y="6479743"/>
            <a:ext cx="516326" cy="30175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fld id="{48F63A3B-78C7-47BE-AE5E-E10140E04643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19</a:t>
            </a:fld>
            <a:endParaRPr lang="en-US" dirty="0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13"/>
          </p:nvPr>
        </p:nvSpPr>
        <p:spPr>
          <a:xfrm>
            <a:off x="635941" y="3507823"/>
            <a:ext cx="6470762" cy="533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Parta Networks| Network and Network Security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8F46D25-A4CE-7D44-BC7C-A792F03B2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1" y="2939252"/>
            <a:ext cx="241300" cy="5334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D94921E5-C33B-C44F-A243-28A2D0849D18}"/>
              </a:ext>
            </a:extLst>
          </p:cNvPr>
          <p:cNvSpPr/>
          <p:nvPr/>
        </p:nvSpPr>
        <p:spPr>
          <a:xfrm>
            <a:off x="43924" y="298939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Content Placeholder 32">
            <a:extLst>
              <a:ext uri="{FF2B5EF4-FFF2-40B4-BE49-F238E27FC236}">
                <a16:creationId xmlns:a16="http://schemas.microsoft.com/office/drawing/2014/main" id="{7D3FED3F-2E49-4640-8466-077DB5893FBF}"/>
              </a:ext>
            </a:extLst>
          </p:cNvPr>
          <p:cNvSpPr txBox="1">
            <a:spLocks/>
          </p:cNvSpPr>
          <p:nvPr/>
        </p:nvSpPr>
        <p:spPr>
          <a:xfrm>
            <a:off x="635941" y="3939316"/>
            <a:ext cx="6470762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bilgi@parta.com.tr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31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gVXIwmPkaNEw56OuLEH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aLl8H9GkKzcbf5jPjmf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PeKsZR4iUOkkT7XaTW_g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gVXIwmPkaNEw56OuLEH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aLl8H9GkKzcbf5jPjmfw"/>
</p:tagLst>
</file>

<file path=ppt/theme/theme1.xml><?xml version="1.0" encoding="utf-8"?>
<a:theme xmlns:a="http://schemas.openxmlformats.org/drawingml/2006/main" name="Office Theme">
  <a:themeElements>
    <a:clrScheme name="2017-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66DCA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12094</TotalTime>
  <Words>678</Words>
  <Application>Microsoft Macintosh PowerPoint</Application>
  <PresentationFormat>Geniş ekran</PresentationFormat>
  <Paragraphs>134</Paragraphs>
  <Slides>19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Calibri Light</vt:lpstr>
      <vt:lpstr>Arial</vt:lpstr>
      <vt:lpstr>Source Sans Pro</vt:lpstr>
      <vt:lpstr>Pirulen Rg</vt:lpstr>
      <vt:lpstr>Roboto</vt:lpstr>
      <vt:lpstr>Calibri</vt:lpstr>
      <vt:lpstr>Office Theme</vt:lpstr>
      <vt:lpstr>1_Office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THANKS FOR YOUR INTEREST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long island</dc:creator>
  <cp:lastModifiedBy>Destan YILANCI</cp:lastModifiedBy>
  <cp:revision>1752</cp:revision>
  <dcterms:created xsi:type="dcterms:W3CDTF">2014-08-19T19:13:57Z</dcterms:created>
  <dcterms:modified xsi:type="dcterms:W3CDTF">2023-08-25T06:58:12Z</dcterms:modified>
</cp:coreProperties>
</file>